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wmf" ContentType="image/x-wmf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9" r:id="rId1"/>
    <p:sldMasterId id="2147483650" r:id="rId2"/>
    <p:sldMasterId id="2147483721" r:id="rId3"/>
    <p:sldMasterId id="2147483779" r:id="rId4"/>
  </p:sldMasterIdLst>
  <p:notesMasterIdLst>
    <p:notesMasterId r:id="rId44"/>
  </p:notesMasterIdLst>
  <p:handoutMasterIdLst>
    <p:handoutMasterId r:id="rId45"/>
  </p:handoutMasterIdLst>
  <p:sldIdLst>
    <p:sldId id="312" r:id="rId5"/>
    <p:sldId id="295" r:id="rId6"/>
    <p:sldId id="297" r:id="rId7"/>
    <p:sldId id="262" r:id="rId8"/>
    <p:sldId id="263" r:id="rId9"/>
    <p:sldId id="264" r:id="rId10"/>
    <p:sldId id="265" r:id="rId11"/>
    <p:sldId id="266" r:id="rId12"/>
    <p:sldId id="267" r:id="rId13"/>
    <p:sldId id="322" r:id="rId14"/>
    <p:sldId id="306" r:id="rId15"/>
    <p:sldId id="268" r:id="rId16"/>
    <p:sldId id="320" r:id="rId17"/>
    <p:sldId id="269" r:id="rId18"/>
    <p:sldId id="321" r:id="rId19"/>
    <p:sldId id="272" r:id="rId20"/>
    <p:sldId id="273" r:id="rId21"/>
    <p:sldId id="274" r:id="rId22"/>
    <p:sldId id="275" r:id="rId23"/>
    <p:sldId id="279" r:id="rId24"/>
    <p:sldId id="280" r:id="rId25"/>
    <p:sldId id="281" r:id="rId26"/>
    <p:sldId id="301" r:id="rId27"/>
    <p:sldId id="302" r:id="rId28"/>
    <p:sldId id="311" r:id="rId29"/>
    <p:sldId id="283" r:id="rId30"/>
    <p:sldId id="300" r:id="rId31"/>
    <p:sldId id="299" r:id="rId32"/>
    <p:sldId id="298" r:id="rId33"/>
    <p:sldId id="284" r:id="rId34"/>
    <p:sldId id="285" r:id="rId35"/>
    <p:sldId id="286" r:id="rId36"/>
    <p:sldId id="287" r:id="rId37"/>
    <p:sldId id="303" r:id="rId38"/>
    <p:sldId id="307" r:id="rId39"/>
    <p:sldId id="290" r:id="rId40"/>
    <p:sldId id="313" r:id="rId41"/>
    <p:sldId id="314" r:id="rId42"/>
    <p:sldId id="315" r:id="rId43"/>
  </p:sldIdLst>
  <p:sldSz cx="9144000" cy="5143500" type="screen16x9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F0000"/>
    <a:srgbClr val="000066"/>
    <a:srgbClr val="CC0099"/>
    <a:srgbClr val="CFE9EB"/>
    <a:srgbClr val="FF3300"/>
    <a:srgbClr val="FFFF00"/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897" autoAdjust="0"/>
    <p:restoredTop sz="95159" autoAdjust="0"/>
  </p:normalViewPr>
  <p:slideViewPr>
    <p:cSldViewPr snapToGrid="0">
      <p:cViewPr varScale="1">
        <p:scale>
          <a:sx n="128" d="100"/>
          <a:sy n="128" d="100"/>
        </p:scale>
        <p:origin x="942" y="11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61" d="100"/>
          <a:sy n="61" d="100"/>
        </p:scale>
        <p:origin x="-1757" y="-86"/>
      </p:cViewPr>
      <p:guideLst>
        <p:guide orient="horz" pos="2880"/>
        <p:guide pos="2160"/>
      </p:guideLst>
    </p:cSldViewPr>
  </p:notesViewPr>
  <p:gridSpacing cx="45005" cy="45005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drawings/_rels/vmlDrawing1.vml.rels><?xml version="1.0" encoding="UTF-8" standalone="yes"?>
<Relationships xmlns="http://schemas.openxmlformats.org/package/2006/relationships"><Relationship Id="rId8" Type="http://schemas.openxmlformats.org/officeDocument/2006/relationships/image" Target="../media/image9.wmf"/><Relationship Id="rId3" Type="http://schemas.openxmlformats.org/officeDocument/2006/relationships/image" Target="../media/image4.wmf"/><Relationship Id="rId7" Type="http://schemas.openxmlformats.org/officeDocument/2006/relationships/image" Target="../media/image8.wmf"/><Relationship Id="rId12" Type="http://schemas.openxmlformats.org/officeDocument/2006/relationships/image" Target="../media/image13.wmf"/><Relationship Id="rId2" Type="http://schemas.openxmlformats.org/officeDocument/2006/relationships/image" Target="../media/image3.wmf"/><Relationship Id="rId1" Type="http://schemas.openxmlformats.org/officeDocument/2006/relationships/image" Target="../media/image2.wmf"/><Relationship Id="rId6" Type="http://schemas.openxmlformats.org/officeDocument/2006/relationships/image" Target="../media/image7.wmf"/><Relationship Id="rId11" Type="http://schemas.openxmlformats.org/officeDocument/2006/relationships/image" Target="../media/image12.wmf"/><Relationship Id="rId5" Type="http://schemas.openxmlformats.org/officeDocument/2006/relationships/image" Target="../media/image6.wmf"/><Relationship Id="rId10" Type="http://schemas.openxmlformats.org/officeDocument/2006/relationships/image" Target="../media/image11.wmf"/><Relationship Id="rId4" Type="http://schemas.openxmlformats.org/officeDocument/2006/relationships/image" Target="../media/image5.wmf"/><Relationship Id="rId9" Type="http://schemas.openxmlformats.org/officeDocument/2006/relationships/image" Target="../media/image10.wmf"/></Relationships>
</file>

<file path=ppt/drawings/_rels/vmlDrawing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69.wmf"/><Relationship Id="rId1" Type="http://schemas.openxmlformats.org/officeDocument/2006/relationships/image" Target="../media/image65.wmf"/></Relationships>
</file>

<file path=ppt/drawings/_rels/vmlDrawing11.vml.rels><?xml version="1.0" encoding="UTF-8" standalone="yes"?>
<Relationships xmlns="http://schemas.openxmlformats.org/package/2006/relationships"><Relationship Id="rId8" Type="http://schemas.openxmlformats.org/officeDocument/2006/relationships/image" Target="../media/image77.emf"/><Relationship Id="rId3" Type="http://schemas.openxmlformats.org/officeDocument/2006/relationships/image" Target="../media/image73.wmf"/><Relationship Id="rId7" Type="http://schemas.openxmlformats.org/officeDocument/2006/relationships/image" Target="../media/image21.png"/><Relationship Id="rId2" Type="http://schemas.openxmlformats.org/officeDocument/2006/relationships/image" Target="../media/image72.wmf"/><Relationship Id="rId1" Type="http://schemas.openxmlformats.org/officeDocument/2006/relationships/image" Target="../media/image71.wmf"/><Relationship Id="rId6" Type="http://schemas.openxmlformats.org/officeDocument/2006/relationships/image" Target="../media/image76.wmf"/><Relationship Id="rId5" Type="http://schemas.openxmlformats.org/officeDocument/2006/relationships/image" Target="../media/image75.wmf"/><Relationship Id="rId10" Type="http://schemas.openxmlformats.org/officeDocument/2006/relationships/image" Target="../media/image79.wmf"/><Relationship Id="rId4" Type="http://schemas.openxmlformats.org/officeDocument/2006/relationships/image" Target="../media/image74.wmf"/><Relationship Id="rId9" Type="http://schemas.openxmlformats.org/officeDocument/2006/relationships/image" Target="../media/image78.emf"/></Relationships>
</file>

<file path=ppt/drawings/_rels/vmlDrawing12.vml.rels><?xml version="1.0" encoding="UTF-8" standalone="yes"?>
<Relationships xmlns="http://schemas.openxmlformats.org/package/2006/relationships"><Relationship Id="rId8" Type="http://schemas.openxmlformats.org/officeDocument/2006/relationships/image" Target="../media/image87.wmf"/><Relationship Id="rId13" Type="http://schemas.openxmlformats.org/officeDocument/2006/relationships/image" Target="../media/image92.wmf"/><Relationship Id="rId3" Type="http://schemas.openxmlformats.org/officeDocument/2006/relationships/image" Target="../media/image82.wmf"/><Relationship Id="rId7" Type="http://schemas.openxmlformats.org/officeDocument/2006/relationships/image" Target="../media/image86.wmf"/><Relationship Id="rId12" Type="http://schemas.openxmlformats.org/officeDocument/2006/relationships/image" Target="../media/image91.wmf"/><Relationship Id="rId2" Type="http://schemas.openxmlformats.org/officeDocument/2006/relationships/image" Target="../media/image81.wmf"/><Relationship Id="rId1" Type="http://schemas.openxmlformats.org/officeDocument/2006/relationships/image" Target="../media/image80.wmf"/><Relationship Id="rId6" Type="http://schemas.openxmlformats.org/officeDocument/2006/relationships/image" Target="../media/image85.wmf"/><Relationship Id="rId11" Type="http://schemas.openxmlformats.org/officeDocument/2006/relationships/image" Target="../media/image90.wmf"/><Relationship Id="rId5" Type="http://schemas.openxmlformats.org/officeDocument/2006/relationships/image" Target="../media/image84.wmf"/><Relationship Id="rId10" Type="http://schemas.openxmlformats.org/officeDocument/2006/relationships/image" Target="../media/image89.wmf"/><Relationship Id="rId4" Type="http://schemas.openxmlformats.org/officeDocument/2006/relationships/image" Target="../media/image83.wmf"/><Relationship Id="rId9" Type="http://schemas.openxmlformats.org/officeDocument/2006/relationships/image" Target="../media/image88.wmf"/><Relationship Id="rId14" Type="http://schemas.openxmlformats.org/officeDocument/2006/relationships/image" Target="../media/image21.png"/></Relationships>
</file>

<file path=ppt/drawings/_rels/vmlDrawing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95.wmf"/><Relationship Id="rId2" Type="http://schemas.openxmlformats.org/officeDocument/2006/relationships/image" Target="../media/image94.emf"/><Relationship Id="rId1" Type="http://schemas.openxmlformats.org/officeDocument/2006/relationships/image" Target="../media/image93.wmf"/><Relationship Id="rId6" Type="http://schemas.openxmlformats.org/officeDocument/2006/relationships/image" Target="../media/image98.emf"/><Relationship Id="rId5" Type="http://schemas.openxmlformats.org/officeDocument/2006/relationships/image" Target="../media/image97.wmf"/><Relationship Id="rId4" Type="http://schemas.openxmlformats.org/officeDocument/2006/relationships/image" Target="../media/image96.wmf"/></Relationships>
</file>

<file path=ppt/drawings/_rels/vmlDrawing1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wmf"/><Relationship Id="rId2" Type="http://schemas.openxmlformats.org/officeDocument/2006/relationships/image" Target="../media/image100.wmf"/><Relationship Id="rId1" Type="http://schemas.openxmlformats.org/officeDocument/2006/relationships/image" Target="../media/image99.wmf"/></Relationships>
</file>

<file path=ppt/drawings/_rels/vmlDrawing1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wmf"/><Relationship Id="rId7" Type="http://schemas.openxmlformats.org/officeDocument/2006/relationships/image" Target="../media/image108.wmf"/><Relationship Id="rId2" Type="http://schemas.openxmlformats.org/officeDocument/2006/relationships/image" Target="../media/image103.wmf"/><Relationship Id="rId1" Type="http://schemas.openxmlformats.org/officeDocument/2006/relationships/image" Target="../media/image102.wmf"/><Relationship Id="rId6" Type="http://schemas.openxmlformats.org/officeDocument/2006/relationships/image" Target="../media/image107.wmf"/><Relationship Id="rId5" Type="http://schemas.openxmlformats.org/officeDocument/2006/relationships/image" Target="../media/image106.wmf"/><Relationship Id="rId4" Type="http://schemas.openxmlformats.org/officeDocument/2006/relationships/image" Target="../media/image105.wmf"/></Relationships>
</file>

<file path=ppt/drawings/_rels/vmlDrawing16.v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wmf"/><Relationship Id="rId13" Type="http://schemas.openxmlformats.org/officeDocument/2006/relationships/image" Target="../media/image114.wmf"/><Relationship Id="rId3" Type="http://schemas.openxmlformats.org/officeDocument/2006/relationships/image" Target="../media/image111.wmf"/><Relationship Id="rId7" Type="http://schemas.openxmlformats.org/officeDocument/2006/relationships/image" Target="../media/image104.wmf"/><Relationship Id="rId12" Type="http://schemas.openxmlformats.org/officeDocument/2006/relationships/image" Target="../media/image113.wmf"/><Relationship Id="rId17" Type="http://schemas.openxmlformats.org/officeDocument/2006/relationships/image" Target="../media/image118.wmf"/><Relationship Id="rId2" Type="http://schemas.openxmlformats.org/officeDocument/2006/relationships/image" Target="../media/image110.wmf"/><Relationship Id="rId16" Type="http://schemas.openxmlformats.org/officeDocument/2006/relationships/image" Target="../media/image117.wmf"/><Relationship Id="rId1" Type="http://schemas.openxmlformats.org/officeDocument/2006/relationships/image" Target="../media/image109.wmf"/><Relationship Id="rId6" Type="http://schemas.openxmlformats.org/officeDocument/2006/relationships/image" Target="../media/image103.wmf"/><Relationship Id="rId11" Type="http://schemas.openxmlformats.org/officeDocument/2006/relationships/image" Target="../media/image108.wmf"/><Relationship Id="rId5" Type="http://schemas.openxmlformats.org/officeDocument/2006/relationships/image" Target="../media/image102.wmf"/><Relationship Id="rId15" Type="http://schemas.openxmlformats.org/officeDocument/2006/relationships/image" Target="../media/image116.wmf"/><Relationship Id="rId10" Type="http://schemas.openxmlformats.org/officeDocument/2006/relationships/image" Target="../media/image107.wmf"/><Relationship Id="rId4" Type="http://schemas.openxmlformats.org/officeDocument/2006/relationships/image" Target="../media/image112.wmf"/><Relationship Id="rId9" Type="http://schemas.openxmlformats.org/officeDocument/2006/relationships/image" Target="../media/image106.wmf"/><Relationship Id="rId14" Type="http://schemas.openxmlformats.org/officeDocument/2006/relationships/image" Target="../media/image115.wmf"/></Relationships>
</file>

<file path=ppt/drawings/_rels/vmlDrawing17.v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wmf"/><Relationship Id="rId13" Type="http://schemas.openxmlformats.org/officeDocument/2006/relationships/image" Target="../media/image124.wmf"/><Relationship Id="rId3" Type="http://schemas.openxmlformats.org/officeDocument/2006/relationships/image" Target="../media/image121.wmf"/><Relationship Id="rId7" Type="http://schemas.openxmlformats.org/officeDocument/2006/relationships/image" Target="../media/image105.wmf"/><Relationship Id="rId12" Type="http://schemas.openxmlformats.org/officeDocument/2006/relationships/image" Target="../media/image123.wmf"/><Relationship Id="rId17" Type="http://schemas.openxmlformats.org/officeDocument/2006/relationships/image" Target="../media/image128.wmf"/><Relationship Id="rId2" Type="http://schemas.openxmlformats.org/officeDocument/2006/relationships/image" Target="../media/image120.wmf"/><Relationship Id="rId16" Type="http://schemas.openxmlformats.org/officeDocument/2006/relationships/image" Target="../media/image127.wmf"/><Relationship Id="rId1" Type="http://schemas.openxmlformats.org/officeDocument/2006/relationships/image" Target="../media/image119.wmf"/><Relationship Id="rId6" Type="http://schemas.openxmlformats.org/officeDocument/2006/relationships/image" Target="../media/image104.wmf"/><Relationship Id="rId11" Type="http://schemas.openxmlformats.org/officeDocument/2006/relationships/image" Target="../media/image122.wmf"/><Relationship Id="rId5" Type="http://schemas.openxmlformats.org/officeDocument/2006/relationships/image" Target="../media/image103.wmf"/><Relationship Id="rId15" Type="http://schemas.openxmlformats.org/officeDocument/2006/relationships/image" Target="../media/image126.wmf"/><Relationship Id="rId10" Type="http://schemas.openxmlformats.org/officeDocument/2006/relationships/image" Target="../media/image108.wmf"/><Relationship Id="rId4" Type="http://schemas.openxmlformats.org/officeDocument/2006/relationships/image" Target="../media/image102.wmf"/><Relationship Id="rId9" Type="http://schemas.openxmlformats.org/officeDocument/2006/relationships/image" Target="../media/image107.wmf"/><Relationship Id="rId14" Type="http://schemas.openxmlformats.org/officeDocument/2006/relationships/image" Target="../media/image125.wmf"/></Relationships>
</file>

<file path=ppt/drawings/_rels/vmlDrawing18.v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wmf"/><Relationship Id="rId3" Type="http://schemas.openxmlformats.org/officeDocument/2006/relationships/image" Target="../media/image131.wmf"/><Relationship Id="rId7" Type="http://schemas.openxmlformats.org/officeDocument/2006/relationships/image" Target="../media/image135.wmf"/><Relationship Id="rId2" Type="http://schemas.openxmlformats.org/officeDocument/2006/relationships/image" Target="../media/image130.wmf"/><Relationship Id="rId1" Type="http://schemas.openxmlformats.org/officeDocument/2006/relationships/image" Target="../media/image129.wmf"/><Relationship Id="rId6" Type="http://schemas.openxmlformats.org/officeDocument/2006/relationships/image" Target="../media/image134.emf"/><Relationship Id="rId11" Type="http://schemas.openxmlformats.org/officeDocument/2006/relationships/image" Target="../media/image139.wmf"/><Relationship Id="rId5" Type="http://schemas.openxmlformats.org/officeDocument/2006/relationships/image" Target="../media/image133.wmf"/><Relationship Id="rId10" Type="http://schemas.openxmlformats.org/officeDocument/2006/relationships/image" Target="../media/image138.wmf"/><Relationship Id="rId4" Type="http://schemas.openxmlformats.org/officeDocument/2006/relationships/image" Target="../media/image132.wmf"/><Relationship Id="rId9" Type="http://schemas.openxmlformats.org/officeDocument/2006/relationships/image" Target="../media/image137.wmf"/></Relationships>
</file>

<file path=ppt/drawings/_rels/vmlDrawing19.v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wmf"/><Relationship Id="rId3" Type="http://schemas.openxmlformats.org/officeDocument/2006/relationships/image" Target="../media/image142.wmf"/><Relationship Id="rId7" Type="http://schemas.openxmlformats.org/officeDocument/2006/relationships/image" Target="../media/image144.wmf"/><Relationship Id="rId2" Type="http://schemas.openxmlformats.org/officeDocument/2006/relationships/image" Target="../media/image141.wmf"/><Relationship Id="rId1" Type="http://schemas.openxmlformats.org/officeDocument/2006/relationships/image" Target="../media/image140.wmf"/><Relationship Id="rId6" Type="http://schemas.openxmlformats.org/officeDocument/2006/relationships/image" Target="../media/image127.wmf"/><Relationship Id="rId11" Type="http://schemas.openxmlformats.org/officeDocument/2006/relationships/image" Target="../media/image147.wmf"/><Relationship Id="rId5" Type="http://schemas.openxmlformats.org/officeDocument/2006/relationships/image" Target="../media/image143.wmf"/><Relationship Id="rId10" Type="http://schemas.openxmlformats.org/officeDocument/2006/relationships/image" Target="../media/image105.wmf"/><Relationship Id="rId4" Type="http://schemas.openxmlformats.org/officeDocument/2006/relationships/image" Target="../media/image129.wmf"/><Relationship Id="rId9" Type="http://schemas.openxmlformats.org/officeDocument/2006/relationships/image" Target="../media/image146.wmf"/></Relationships>
</file>

<file path=ppt/drawings/_rels/vmlDrawing2.v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wmf"/><Relationship Id="rId3" Type="http://schemas.openxmlformats.org/officeDocument/2006/relationships/image" Target="../media/image16.wmf"/><Relationship Id="rId7" Type="http://schemas.openxmlformats.org/officeDocument/2006/relationships/image" Target="../media/image20.wmf"/><Relationship Id="rId12" Type="http://schemas.openxmlformats.org/officeDocument/2006/relationships/image" Target="../media/image25.wmf"/><Relationship Id="rId17" Type="http://schemas.openxmlformats.org/officeDocument/2006/relationships/image" Target="../media/image30.wmf"/><Relationship Id="rId2" Type="http://schemas.openxmlformats.org/officeDocument/2006/relationships/image" Target="../media/image15.wmf"/><Relationship Id="rId16" Type="http://schemas.openxmlformats.org/officeDocument/2006/relationships/image" Target="../media/image29.emf"/><Relationship Id="rId1" Type="http://schemas.openxmlformats.org/officeDocument/2006/relationships/image" Target="../media/image14.wmf"/><Relationship Id="rId6" Type="http://schemas.openxmlformats.org/officeDocument/2006/relationships/image" Target="../media/image19.wmf"/><Relationship Id="rId11" Type="http://schemas.openxmlformats.org/officeDocument/2006/relationships/image" Target="../media/image24.emf"/><Relationship Id="rId5" Type="http://schemas.openxmlformats.org/officeDocument/2006/relationships/image" Target="../media/image18.wmf"/><Relationship Id="rId15" Type="http://schemas.openxmlformats.org/officeDocument/2006/relationships/image" Target="../media/image28.wmf"/><Relationship Id="rId10" Type="http://schemas.openxmlformats.org/officeDocument/2006/relationships/image" Target="../media/image23.wmf"/><Relationship Id="rId4" Type="http://schemas.openxmlformats.org/officeDocument/2006/relationships/image" Target="../media/image17.wmf"/><Relationship Id="rId9" Type="http://schemas.openxmlformats.org/officeDocument/2006/relationships/image" Target="../media/image22.wmf"/><Relationship Id="rId14" Type="http://schemas.openxmlformats.org/officeDocument/2006/relationships/image" Target="../media/image27.emf"/></Relationships>
</file>

<file path=ppt/drawings/_rels/vmlDrawing20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wmf"/><Relationship Id="rId1" Type="http://schemas.openxmlformats.org/officeDocument/2006/relationships/image" Target="../media/image148.wmf"/></Relationships>
</file>

<file path=ppt/drawings/_rels/vmlDrawing21.v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wmf"/><Relationship Id="rId13" Type="http://schemas.openxmlformats.org/officeDocument/2006/relationships/image" Target="../media/image166.wmf"/><Relationship Id="rId18" Type="http://schemas.openxmlformats.org/officeDocument/2006/relationships/image" Target="../media/image171.wmf"/><Relationship Id="rId3" Type="http://schemas.openxmlformats.org/officeDocument/2006/relationships/image" Target="../media/image157.wmf"/><Relationship Id="rId7" Type="http://schemas.openxmlformats.org/officeDocument/2006/relationships/image" Target="../media/image161.wmf"/><Relationship Id="rId12" Type="http://schemas.openxmlformats.org/officeDocument/2006/relationships/image" Target="../media/image165.emf"/><Relationship Id="rId17" Type="http://schemas.openxmlformats.org/officeDocument/2006/relationships/image" Target="../media/image170.wmf"/><Relationship Id="rId2" Type="http://schemas.openxmlformats.org/officeDocument/2006/relationships/image" Target="../media/image156.wmf"/><Relationship Id="rId16" Type="http://schemas.openxmlformats.org/officeDocument/2006/relationships/image" Target="../media/image169.wmf"/><Relationship Id="rId1" Type="http://schemas.openxmlformats.org/officeDocument/2006/relationships/image" Target="../media/image155.wmf"/><Relationship Id="rId6" Type="http://schemas.openxmlformats.org/officeDocument/2006/relationships/image" Target="../media/image160.wmf"/><Relationship Id="rId11" Type="http://schemas.openxmlformats.org/officeDocument/2006/relationships/image" Target="../media/image164.wmf"/><Relationship Id="rId5" Type="http://schemas.openxmlformats.org/officeDocument/2006/relationships/image" Target="../media/image159.emf"/><Relationship Id="rId15" Type="http://schemas.openxmlformats.org/officeDocument/2006/relationships/image" Target="../media/image168.wmf"/><Relationship Id="rId10" Type="http://schemas.openxmlformats.org/officeDocument/2006/relationships/image" Target="../media/image103.wmf"/><Relationship Id="rId4" Type="http://schemas.openxmlformats.org/officeDocument/2006/relationships/image" Target="../media/image158.emf"/><Relationship Id="rId9" Type="http://schemas.openxmlformats.org/officeDocument/2006/relationships/image" Target="../media/image163.wmf"/><Relationship Id="rId14" Type="http://schemas.openxmlformats.org/officeDocument/2006/relationships/image" Target="../media/image167.wmf"/></Relationships>
</file>

<file path=ppt/drawings/_rels/vmlDrawing22.v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wmf"/><Relationship Id="rId13" Type="http://schemas.openxmlformats.org/officeDocument/2006/relationships/image" Target="../media/image174.wmf"/><Relationship Id="rId3" Type="http://schemas.openxmlformats.org/officeDocument/2006/relationships/image" Target="../media/image156.wmf"/><Relationship Id="rId7" Type="http://schemas.openxmlformats.org/officeDocument/2006/relationships/image" Target="../media/image160.wmf"/><Relationship Id="rId12" Type="http://schemas.openxmlformats.org/officeDocument/2006/relationships/image" Target="../media/image165.emf"/><Relationship Id="rId2" Type="http://schemas.openxmlformats.org/officeDocument/2006/relationships/image" Target="../media/image173.wmf"/><Relationship Id="rId1" Type="http://schemas.openxmlformats.org/officeDocument/2006/relationships/image" Target="../media/image172.wmf"/><Relationship Id="rId6" Type="http://schemas.openxmlformats.org/officeDocument/2006/relationships/image" Target="../media/image159.emf"/><Relationship Id="rId11" Type="http://schemas.openxmlformats.org/officeDocument/2006/relationships/image" Target="../media/image164.wmf"/><Relationship Id="rId5" Type="http://schemas.openxmlformats.org/officeDocument/2006/relationships/image" Target="../media/image158.emf"/><Relationship Id="rId10" Type="http://schemas.openxmlformats.org/officeDocument/2006/relationships/image" Target="../media/image103.wmf"/><Relationship Id="rId4" Type="http://schemas.openxmlformats.org/officeDocument/2006/relationships/image" Target="../media/image157.wmf"/><Relationship Id="rId9" Type="http://schemas.openxmlformats.org/officeDocument/2006/relationships/image" Target="../media/image163.wmf"/></Relationships>
</file>

<file path=ppt/drawings/_rels/vmlDrawing2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wmf"/><Relationship Id="rId2" Type="http://schemas.openxmlformats.org/officeDocument/2006/relationships/image" Target="../media/image176.wmf"/><Relationship Id="rId1" Type="http://schemas.openxmlformats.org/officeDocument/2006/relationships/image" Target="../media/image175.w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6.wmf"/></Relationships>
</file>

<file path=ppt/drawings/_rels/vmlDrawing25.vml.rels><?xml version="1.0" encoding="UTF-8" standalone="yes"?>
<Relationships xmlns="http://schemas.openxmlformats.org/package/2006/relationships"><Relationship Id="rId8" Type="http://schemas.openxmlformats.org/officeDocument/2006/relationships/image" Target="../media/image184.emf"/><Relationship Id="rId3" Type="http://schemas.openxmlformats.org/officeDocument/2006/relationships/image" Target="../media/image179.wmf"/><Relationship Id="rId7" Type="http://schemas.openxmlformats.org/officeDocument/2006/relationships/image" Target="../media/image183.wmf"/><Relationship Id="rId2" Type="http://schemas.openxmlformats.org/officeDocument/2006/relationships/image" Target="../media/image143.wmf"/><Relationship Id="rId1" Type="http://schemas.openxmlformats.org/officeDocument/2006/relationships/image" Target="../media/image178.emf"/><Relationship Id="rId6" Type="http://schemas.openxmlformats.org/officeDocument/2006/relationships/image" Target="../media/image182.wmf"/><Relationship Id="rId5" Type="http://schemas.openxmlformats.org/officeDocument/2006/relationships/image" Target="../media/image181.wmf"/><Relationship Id="rId4" Type="http://schemas.openxmlformats.org/officeDocument/2006/relationships/image" Target="../media/image180.wmf"/></Relationships>
</file>

<file path=ppt/drawings/_rels/vmlDrawing26.vml.rels><?xml version="1.0" encoding="UTF-8" standalone="yes"?>
<Relationships xmlns="http://schemas.openxmlformats.org/package/2006/relationships"><Relationship Id="rId8" Type="http://schemas.openxmlformats.org/officeDocument/2006/relationships/image" Target="../media/image192.wmf"/><Relationship Id="rId3" Type="http://schemas.openxmlformats.org/officeDocument/2006/relationships/image" Target="../media/image187.wmf"/><Relationship Id="rId7" Type="http://schemas.openxmlformats.org/officeDocument/2006/relationships/image" Target="../media/image191.wmf"/><Relationship Id="rId2" Type="http://schemas.openxmlformats.org/officeDocument/2006/relationships/image" Target="../media/image186.wmf"/><Relationship Id="rId1" Type="http://schemas.openxmlformats.org/officeDocument/2006/relationships/image" Target="../media/image185.wmf"/><Relationship Id="rId6" Type="http://schemas.openxmlformats.org/officeDocument/2006/relationships/image" Target="../media/image190.wmf"/><Relationship Id="rId5" Type="http://schemas.openxmlformats.org/officeDocument/2006/relationships/image" Target="../media/image189.wmf"/><Relationship Id="rId4" Type="http://schemas.openxmlformats.org/officeDocument/2006/relationships/image" Target="../media/image188.wmf"/><Relationship Id="rId9" Type="http://schemas.openxmlformats.org/officeDocument/2006/relationships/image" Target="../media/image193.wmf"/></Relationships>
</file>

<file path=ppt/drawings/_rels/vmlDrawing27.vml.rels><?xml version="1.0" encoding="UTF-8" standalone="yes"?>
<Relationships xmlns="http://schemas.openxmlformats.org/package/2006/relationships"><Relationship Id="rId8" Type="http://schemas.openxmlformats.org/officeDocument/2006/relationships/image" Target="../media/image189.wmf"/><Relationship Id="rId3" Type="http://schemas.openxmlformats.org/officeDocument/2006/relationships/image" Target="../media/image196.emf"/><Relationship Id="rId7" Type="http://schemas.openxmlformats.org/officeDocument/2006/relationships/image" Target="../media/image188.wmf"/><Relationship Id="rId12" Type="http://schemas.openxmlformats.org/officeDocument/2006/relationships/image" Target="../media/image193.wmf"/><Relationship Id="rId2" Type="http://schemas.openxmlformats.org/officeDocument/2006/relationships/image" Target="../media/image195.wmf"/><Relationship Id="rId1" Type="http://schemas.openxmlformats.org/officeDocument/2006/relationships/image" Target="../media/image194.emf"/><Relationship Id="rId6" Type="http://schemas.openxmlformats.org/officeDocument/2006/relationships/image" Target="../media/image187.wmf"/><Relationship Id="rId11" Type="http://schemas.openxmlformats.org/officeDocument/2006/relationships/image" Target="../media/image192.wmf"/><Relationship Id="rId5" Type="http://schemas.openxmlformats.org/officeDocument/2006/relationships/image" Target="../media/image186.wmf"/><Relationship Id="rId10" Type="http://schemas.openxmlformats.org/officeDocument/2006/relationships/image" Target="../media/image191.wmf"/><Relationship Id="rId4" Type="http://schemas.openxmlformats.org/officeDocument/2006/relationships/image" Target="../media/image197.emf"/><Relationship Id="rId9" Type="http://schemas.openxmlformats.org/officeDocument/2006/relationships/image" Target="../media/image190.wmf"/></Relationships>
</file>

<file path=ppt/drawings/_rels/vmlDrawing28.vml.rels><?xml version="1.0" encoding="UTF-8" standalone="yes"?>
<Relationships xmlns="http://schemas.openxmlformats.org/package/2006/relationships"><Relationship Id="rId8" Type="http://schemas.openxmlformats.org/officeDocument/2006/relationships/image" Target="../media/image188.wmf"/><Relationship Id="rId13" Type="http://schemas.openxmlformats.org/officeDocument/2006/relationships/image" Target="../media/image193.wmf"/><Relationship Id="rId3" Type="http://schemas.openxmlformats.org/officeDocument/2006/relationships/image" Target="../media/image200.emf"/><Relationship Id="rId7" Type="http://schemas.openxmlformats.org/officeDocument/2006/relationships/image" Target="../media/image187.wmf"/><Relationship Id="rId12" Type="http://schemas.openxmlformats.org/officeDocument/2006/relationships/image" Target="../media/image192.wmf"/><Relationship Id="rId17" Type="http://schemas.openxmlformats.org/officeDocument/2006/relationships/image" Target="../media/image206.wmf"/><Relationship Id="rId2" Type="http://schemas.openxmlformats.org/officeDocument/2006/relationships/image" Target="../media/image199.wmf"/><Relationship Id="rId16" Type="http://schemas.openxmlformats.org/officeDocument/2006/relationships/image" Target="../media/image205.emf"/><Relationship Id="rId1" Type="http://schemas.openxmlformats.org/officeDocument/2006/relationships/image" Target="../media/image198.emf"/><Relationship Id="rId6" Type="http://schemas.openxmlformats.org/officeDocument/2006/relationships/image" Target="../media/image186.wmf"/><Relationship Id="rId11" Type="http://schemas.openxmlformats.org/officeDocument/2006/relationships/image" Target="../media/image191.wmf"/><Relationship Id="rId5" Type="http://schemas.openxmlformats.org/officeDocument/2006/relationships/image" Target="../media/image202.wmf"/><Relationship Id="rId15" Type="http://schemas.openxmlformats.org/officeDocument/2006/relationships/image" Target="../media/image204.wmf"/><Relationship Id="rId10" Type="http://schemas.openxmlformats.org/officeDocument/2006/relationships/image" Target="../media/image190.wmf"/><Relationship Id="rId4" Type="http://schemas.openxmlformats.org/officeDocument/2006/relationships/image" Target="../media/image201.emf"/><Relationship Id="rId9" Type="http://schemas.openxmlformats.org/officeDocument/2006/relationships/image" Target="../media/image189.wmf"/><Relationship Id="rId14" Type="http://schemas.openxmlformats.org/officeDocument/2006/relationships/image" Target="../media/image203.wmf"/></Relationships>
</file>

<file path=ppt/drawings/_rels/vmlDrawing3.v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wmf"/><Relationship Id="rId3" Type="http://schemas.openxmlformats.org/officeDocument/2006/relationships/image" Target="../media/image34.wmf"/><Relationship Id="rId7" Type="http://schemas.openxmlformats.org/officeDocument/2006/relationships/image" Target="../media/image20.wmf"/><Relationship Id="rId12" Type="http://schemas.openxmlformats.org/officeDocument/2006/relationships/image" Target="../media/image25.wmf"/><Relationship Id="rId2" Type="http://schemas.openxmlformats.org/officeDocument/2006/relationships/image" Target="../media/image33.wmf"/><Relationship Id="rId16" Type="http://schemas.openxmlformats.org/officeDocument/2006/relationships/image" Target="../media/image29.emf"/><Relationship Id="rId1" Type="http://schemas.openxmlformats.org/officeDocument/2006/relationships/image" Target="../media/image32.wmf"/><Relationship Id="rId6" Type="http://schemas.openxmlformats.org/officeDocument/2006/relationships/image" Target="../media/image19.wmf"/><Relationship Id="rId11" Type="http://schemas.openxmlformats.org/officeDocument/2006/relationships/image" Target="../media/image24.emf"/><Relationship Id="rId5" Type="http://schemas.openxmlformats.org/officeDocument/2006/relationships/image" Target="../media/image18.wmf"/><Relationship Id="rId15" Type="http://schemas.openxmlformats.org/officeDocument/2006/relationships/image" Target="../media/image28.wmf"/><Relationship Id="rId10" Type="http://schemas.openxmlformats.org/officeDocument/2006/relationships/image" Target="../media/image23.wmf"/><Relationship Id="rId4" Type="http://schemas.openxmlformats.org/officeDocument/2006/relationships/image" Target="../media/image17.wmf"/><Relationship Id="rId9" Type="http://schemas.openxmlformats.org/officeDocument/2006/relationships/image" Target="../media/image22.wmf"/><Relationship Id="rId14" Type="http://schemas.openxmlformats.org/officeDocument/2006/relationships/image" Target="../media/image27.e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37.wmf"/><Relationship Id="rId2" Type="http://schemas.openxmlformats.org/officeDocument/2006/relationships/image" Target="../media/image36.wmf"/><Relationship Id="rId1" Type="http://schemas.openxmlformats.org/officeDocument/2006/relationships/image" Target="../media/image35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22.wmf"/><Relationship Id="rId7" Type="http://schemas.openxmlformats.org/officeDocument/2006/relationships/image" Target="../media/image41.wmf"/><Relationship Id="rId2" Type="http://schemas.openxmlformats.org/officeDocument/2006/relationships/image" Target="../media/image20.wmf"/><Relationship Id="rId1" Type="http://schemas.openxmlformats.org/officeDocument/2006/relationships/image" Target="../media/image38.emf"/><Relationship Id="rId6" Type="http://schemas.openxmlformats.org/officeDocument/2006/relationships/image" Target="../media/image40.wmf"/><Relationship Id="rId5" Type="http://schemas.openxmlformats.org/officeDocument/2006/relationships/image" Target="../media/image39.wmf"/><Relationship Id="rId4" Type="http://schemas.openxmlformats.org/officeDocument/2006/relationships/image" Target="../media/image21.png"/></Relationships>
</file>

<file path=ppt/drawings/_rels/vmlDrawing6.vml.rels><?xml version="1.0" encoding="UTF-8" standalone="yes"?>
<Relationships xmlns="http://schemas.openxmlformats.org/package/2006/relationships"><Relationship Id="rId8" Type="http://schemas.openxmlformats.org/officeDocument/2006/relationships/image" Target="../media/image19.wmf"/><Relationship Id="rId13" Type="http://schemas.openxmlformats.org/officeDocument/2006/relationships/image" Target="../media/image24.emf"/><Relationship Id="rId3" Type="http://schemas.openxmlformats.org/officeDocument/2006/relationships/image" Target="../media/image44.wmf"/><Relationship Id="rId7" Type="http://schemas.openxmlformats.org/officeDocument/2006/relationships/image" Target="../media/image18.wmf"/><Relationship Id="rId12" Type="http://schemas.openxmlformats.org/officeDocument/2006/relationships/image" Target="../media/image23.wmf"/><Relationship Id="rId17" Type="http://schemas.openxmlformats.org/officeDocument/2006/relationships/image" Target="../media/image28.wmf"/><Relationship Id="rId2" Type="http://schemas.openxmlformats.org/officeDocument/2006/relationships/image" Target="../media/image43.wmf"/><Relationship Id="rId16" Type="http://schemas.openxmlformats.org/officeDocument/2006/relationships/image" Target="../media/image27.emf"/><Relationship Id="rId1" Type="http://schemas.openxmlformats.org/officeDocument/2006/relationships/image" Target="../media/image42.wmf"/><Relationship Id="rId6" Type="http://schemas.openxmlformats.org/officeDocument/2006/relationships/image" Target="../media/image17.wmf"/><Relationship Id="rId11" Type="http://schemas.openxmlformats.org/officeDocument/2006/relationships/image" Target="../media/image22.wmf"/><Relationship Id="rId5" Type="http://schemas.openxmlformats.org/officeDocument/2006/relationships/image" Target="../media/image46.wmf"/><Relationship Id="rId15" Type="http://schemas.openxmlformats.org/officeDocument/2006/relationships/image" Target="../media/image26.wmf"/><Relationship Id="rId10" Type="http://schemas.openxmlformats.org/officeDocument/2006/relationships/image" Target="../media/image21.png"/><Relationship Id="rId4" Type="http://schemas.openxmlformats.org/officeDocument/2006/relationships/image" Target="../media/image45.wmf"/><Relationship Id="rId9" Type="http://schemas.openxmlformats.org/officeDocument/2006/relationships/image" Target="../media/image20.wmf"/><Relationship Id="rId14" Type="http://schemas.openxmlformats.org/officeDocument/2006/relationships/image" Target="../media/image25.wmf"/></Relationships>
</file>

<file path=ppt/drawings/_rels/vmlDrawing7.v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49.wmf"/><Relationship Id="rId7" Type="http://schemas.openxmlformats.org/officeDocument/2006/relationships/image" Target="../media/image20.wmf"/><Relationship Id="rId2" Type="http://schemas.openxmlformats.org/officeDocument/2006/relationships/image" Target="../media/image48.wmf"/><Relationship Id="rId1" Type="http://schemas.openxmlformats.org/officeDocument/2006/relationships/image" Target="../media/image47.wmf"/><Relationship Id="rId6" Type="http://schemas.openxmlformats.org/officeDocument/2006/relationships/image" Target="../media/image52.wmf"/><Relationship Id="rId5" Type="http://schemas.openxmlformats.org/officeDocument/2006/relationships/image" Target="../media/image51.wmf"/><Relationship Id="rId4" Type="http://schemas.openxmlformats.org/officeDocument/2006/relationships/image" Target="../media/image50.emf"/><Relationship Id="rId9" Type="http://schemas.openxmlformats.org/officeDocument/2006/relationships/image" Target="../media/image22.wmf"/></Relationships>
</file>

<file path=ppt/drawings/_rels/vmlDrawing8.vml.rels><?xml version="1.0" encoding="UTF-8" standalone="yes"?>
<Relationships xmlns="http://schemas.openxmlformats.org/package/2006/relationships"><Relationship Id="rId8" Type="http://schemas.openxmlformats.org/officeDocument/2006/relationships/image" Target="../media/image59.wmf"/><Relationship Id="rId13" Type="http://schemas.openxmlformats.org/officeDocument/2006/relationships/image" Target="../media/image64.wmf"/><Relationship Id="rId3" Type="http://schemas.openxmlformats.org/officeDocument/2006/relationships/image" Target="../media/image21.png"/><Relationship Id="rId7" Type="http://schemas.openxmlformats.org/officeDocument/2006/relationships/image" Target="../media/image51.wmf"/><Relationship Id="rId12" Type="http://schemas.openxmlformats.org/officeDocument/2006/relationships/image" Target="../media/image63.wmf"/><Relationship Id="rId2" Type="http://schemas.openxmlformats.org/officeDocument/2006/relationships/image" Target="../media/image20.wmf"/><Relationship Id="rId1" Type="http://schemas.openxmlformats.org/officeDocument/2006/relationships/image" Target="../media/image57.emf"/><Relationship Id="rId6" Type="http://schemas.openxmlformats.org/officeDocument/2006/relationships/image" Target="../media/image52.wmf"/><Relationship Id="rId11" Type="http://schemas.openxmlformats.org/officeDocument/2006/relationships/image" Target="../media/image62.wmf"/><Relationship Id="rId5" Type="http://schemas.openxmlformats.org/officeDocument/2006/relationships/image" Target="../media/image58.wmf"/><Relationship Id="rId10" Type="http://schemas.openxmlformats.org/officeDocument/2006/relationships/image" Target="../media/image61.wmf"/><Relationship Id="rId4" Type="http://schemas.openxmlformats.org/officeDocument/2006/relationships/image" Target="../media/image22.wmf"/><Relationship Id="rId9" Type="http://schemas.openxmlformats.org/officeDocument/2006/relationships/image" Target="../media/image60.w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67.wmf"/><Relationship Id="rId2" Type="http://schemas.openxmlformats.org/officeDocument/2006/relationships/image" Target="../media/image66.wmf"/><Relationship Id="rId1" Type="http://schemas.openxmlformats.org/officeDocument/2006/relationships/image" Target="../media/image65.wmf"/><Relationship Id="rId4" Type="http://schemas.openxmlformats.org/officeDocument/2006/relationships/image" Target="../media/image64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71C8A4F7-F9C1-43E8-A3DA-D2DF681A9BE7}" type="datetimeFigureOut">
              <a:rPr lang="zh-CN" altLang="en-US"/>
              <a:pPr>
                <a:defRPr/>
              </a:pPr>
              <a:t>2024/4/12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E08758D5-DB17-498E-B2B0-C1330D7E844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279054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222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1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71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1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5ED3DCA6-F3F0-44D8-9D3F-9C9A2C69E26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1760440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mtClean="0"/>
              <a:t>与讨论万有引力是保守力类似，都是从做工开始讨论的。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3DCA6-F3F0-44D8-9D3F-9C9A2C69E262}" type="slidenum">
              <a:rPr lang="en-US" altLang="zh-CN" smtClean="0"/>
              <a:pPr>
                <a:defRPr/>
              </a:pPr>
              <a:t>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26843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电场强度是从受力的角度来描述电场；而电势是从做功的角度来描述电</a:t>
            </a:r>
            <a:r>
              <a:rPr lang="zh-CN" altLang="en-US" smtClean="0"/>
              <a:t>场。  提问：点电荷的电场强度</a:t>
            </a:r>
            <a:endParaRPr lang="zh-CN" altLang="en-US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3DCA6-F3F0-44D8-9D3F-9C9A2C69E262}" type="slidenum">
              <a:rPr lang="en-US" altLang="zh-CN" smtClean="0"/>
              <a:pPr>
                <a:defRPr/>
              </a:pPr>
              <a:t>4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3DCA6-F3F0-44D8-9D3F-9C9A2C69E262}" type="slidenum">
              <a:rPr lang="en-US" altLang="zh-CN" smtClean="0"/>
              <a:pPr>
                <a:defRPr/>
              </a:pPr>
              <a:t>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846861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DE44306-AE51-4666-9E9B-7D4DDDD24EFC}" type="slidenum">
              <a:rPr lang="en-US" altLang="zh-CN" smtClean="0"/>
              <a:pPr/>
              <a:t>8</a:t>
            </a:fld>
            <a:endParaRPr lang="en-US" altLang="zh-CN" smtClean="0"/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zh-CN" altLang="zh-CN" dirty="0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mtClean="0"/>
              <a:t>可见，电势能与电场强度有关系，也和电量有关系。所以，电势能不能从能量的角度精确描述电场本身的性质；就像电场力不能从受力的角度精确描述电场本身的性质，但是电场强度可以。那么，什么物理量可以从能量角度精确描述电场本身的性质呢？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3DCA6-F3F0-44D8-9D3F-9C9A2C69E262}" type="slidenum">
              <a:rPr lang="en-US" altLang="zh-CN" smtClean="0"/>
              <a:pPr>
                <a:defRPr/>
              </a:pPr>
              <a:t>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37697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mtClean="0"/>
              <a:t>电场强度是从受力的角度来描述电场；而电势是从做功的角度来描述电场。</a:t>
            </a: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3DCA6-F3F0-44D8-9D3F-9C9A2C69E262}" type="slidenum">
              <a:rPr lang="en-US" altLang="zh-CN" smtClean="0"/>
              <a:pPr>
                <a:defRPr/>
              </a:pPr>
              <a:t>12</a:t>
            </a:fld>
            <a:endParaRPr lang="en-US" altLang="zh-C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  <a:lvl6pPr marL="1714500" indent="0" algn="ctr">
              <a:buNone/>
              <a:defRPr/>
            </a:lvl6pPr>
            <a:lvl7pPr marL="2057400" indent="0" algn="ctr">
              <a:buNone/>
              <a:defRPr/>
            </a:lvl7pPr>
            <a:lvl8pPr marL="2400300" indent="0" algn="ctr">
              <a:buNone/>
              <a:defRPr/>
            </a:lvl8pPr>
            <a:lvl9pPr marL="27432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灯片编号占位符 1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E6A4F29-33FD-40F8-8B92-5BEDCE04AECC}" type="slidenum">
              <a:rPr lang="zh-CN" altLang="en-US"/>
              <a:pPr>
                <a:defRPr/>
              </a:pPr>
              <a:t>‹#›</a:t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灯片编号占位符 1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BD38130-DCCD-42BD-BF8D-E88492D97B64}" type="slidenum">
              <a:rPr lang="zh-CN" altLang="en-US"/>
              <a:pPr>
                <a:defRPr/>
              </a:pPr>
              <a:t>‹#›</a:t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灯片编号占位符 1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39B2B9B-5A1D-40E5-94F5-CE5045F493A4}" type="slidenum">
              <a:rPr lang="zh-CN" altLang="en-US"/>
              <a:pPr>
                <a:defRPr/>
              </a:pPr>
              <a:t>‹#›</a:t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  <a:lvl6pPr marL="1714500" indent="0" algn="ctr">
              <a:buNone/>
              <a:defRPr/>
            </a:lvl6pPr>
            <a:lvl7pPr marL="2057400" indent="0" algn="ctr">
              <a:buNone/>
              <a:defRPr/>
            </a:lvl7pPr>
            <a:lvl8pPr marL="2400300" indent="0" algn="ctr">
              <a:buNone/>
              <a:defRPr/>
            </a:lvl8pPr>
            <a:lvl9pPr marL="27432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461086-804C-43EC-95B6-A8BF0672DE8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C591D56-FF84-4ED6-815B-7374AAD8A98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BE05ED4-6EC0-4672-98CB-B4AFE482590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7064C0F-E401-42D9-A22A-10E72022227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42B853D-9F03-4C5B-AC78-D2A3F83BAD6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2"/>
          <p:cNvSpPr>
            <a:spLocks noGrp="1"/>
          </p:cNvSpPr>
          <p:nvPr>
            <p:ph type="sldNum" sz="quarter" idx="10"/>
          </p:nvPr>
        </p:nvSpPr>
        <p:spPr>
          <a:xfrm>
            <a:off x="7092950" y="4893469"/>
            <a:ext cx="2133600" cy="309563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D5FB92B-73D5-4E6E-9947-7F22FA4FDE97}" type="slidenum">
              <a:rPr lang="en-US" altLang="zh-CN"/>
              <a:pPr>
                <a:defRPr/>
              </a:pPr>
              <a:t>‹#›</a:t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176" y="642938"/>
            <a:ext cx="900113" cy="485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100" b="1"/>
          </a:p>
        </p:txBody>
      </p:sp>
      <p:sp>
        <p:nvSpPr>
          <p:cNvPr id="3" name="Rectangle 105"/>
          <p:cNvSpPr>
            <a:spLocks noChangeArrowheads="1"/>
          </p:cNvSpPr>
          <p:nvPr userDrawn="1"/>
        </p:nvSpPr>
        <p:spPr bwMode="auto">
          <a:xfrm rot="19340345">
            <a:off x="8713788" y="4527948"/>
            <a:ext cx="330200" cy="22026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4" name="灯片编号占位符 1"/>
          <p:cNvSpPr>
            <a:spLocks noGrp="1"/>
          </p:cNvSpPr>
          <p:nvPr>
            <p:ph type="sldNum" sz="quarter" idx="10"/>
          </p:nvPr>
        </p:nvSpPr>
        <p:spPr>
          <a:xfrm>
            <a:off x="7046913" y="4908947"/>
            <a:ext cx="2133600" cy="309563"/>
          </a:xfrm>
        </p:spPr>
        <p:txBody>
          <a:bodyPr/>
          <a:lstStyle>
            <a:lvl1pPr>
              <a:defRPr sz="1050"/>
            </a:lvl1pPr>
          </a:lstStyle>
          <a:p>
            <a:pPr>
              <a:defRPr/>
            </a:pPr>
            <a:fld id="{ECFF002A-5EBF-4A6B-AC28-59878510404B}" type="slidenum">
              <a:rPr lang="en-US" altLang="zh-CN"/>
              <a:pPr>
                <a:defRPr/>
              </a:pPr>
              <a:t>‹#›</a:t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ADF7AF-37A7-4CA9-B509-6D79B676AEB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灯片编号占位符 1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A735AE3-203B-4631-AEA6-A759B1BA407B}" type="slidenum">
              <a:rPr lang="zh-CN" altLang="en-US"/>
              <a:pPr>
                <a:defRPr/>
              </a:pPr>
              <a:t>‹#›</a:t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2DCAF94-100E-490D-8623-D6A686E528C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6A0D08-9917-43EE-985C-5C4D7402C3B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93C614-66E3-45A3-90BF-7719FF8247D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2"/>
          <p:cNvSpPr>
            <a:spLocks/>
          </p:cNvSpPr>
          <p:nvPr/>
        </p:nvSpPr>
        <p:spPr bwMode="gray">
          <a:xfrm>
            <a:off x="690564" y="2505076"/>
            <a:ext cx="7653337" cy="364331"/>
          </a:xfrm>
          <a:custGeom>
            <a:avLst/>
            <a:gdLst/>
            <a:ahLst/>
            <a:cxnLst>
              <a:cxn ang="0">
                <a:pos x="163" y="200"/>
              </a:cxn>
              <a:cxn ang="0">
                <a:pos x="4128" y="200"/>
              </a:cxn>
              <a:cxn ang="0">
                <a:pos x="4128" y="429"/>
              </a:cxn>
              <a:cxn ang="0">
                <a:pos x="0" y="441"/>
              </a:cxn>
              <a:cxn ang="0">
                <a:pos x="163" y="200"/>
              </a:cxn>
            </a:cxnLst>
            <a:rect l="0" t="0" r="r" b="b"/>
            <a:pathLst>
              <a:path w="4128" h="479">
                <a:moveTo>
                  <a:pt x="163" y="200"/>
                </a:moveTo>
                <a:cubicBezTo>
                  <a:pt x="163" y="200"/>
                  <a:pt x="2054" y="0"/>
                  <a:pt x="4128" y="200"/>
                </a:cubicBezTo>
                <a:cubicBezTo>
                  <a:pt x="4128" y="200"/>
                  <a:pt x="4128" y="314"/>
                  <a:pt x="4128" y="429"/>
                </a:cubicBezTo>
                <a:cubicBezTo>
                  <a:pt x="2371" y="200"/>
                  <a:pt x="688" y="479"/>
                  <a:pt x="0" y="441"/>
                </a:cubicBezTo>
                <a:lnTo>
                  <a:pt x="163" y="200"/>
                </a:lnTo>
                <a:close/>
              </a:path>
            </a:pathLst>
          </a:custGeom>
          <a:solidFill>
            <a:schemeClr val="hlink">
              <a:alpha val="50000"/>
            </a:schemeClr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 eaLnBrk="0" hangingPunct="0">
              <a:defRPr/>
            </a:pPr>
            <a:endParaRPr lang="zh-CN" altLang="en-US" sz="2100" b="1">
              <a:solidFill>
                <a:srgbClr val="333333"/>
              </a:solidFill>
              <a:latin typeface="Times New Roman" pitchFamily="18" charset="0"/>
            </a:endParaRP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1714500"/>
            <a:ext cx="77724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zh-CN" altLang="zh-CN"/>
          </a:p>
        </p:txBody>
      </p:sp>
      <p:sp>
        <p:nvSpPr>
          <p:cNvPr id="32772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Font typeface="Monotype Sorts" pitchFamily="2" charset="2"/>
              <a:buNone/>
              <a:defRPr/>
            </a:lvl1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>
                <a:solidFill>
                  <a:srgbClr val="578963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>
                <a:solidFill>
                  <a:srgbClr val="578963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>
                <a:solidFill>
                  <a:srgbClr val="578963"/>
                </a:solidFill>
                <a:latin typeface="Arial" charset="0"/>
              </a:defRPr>
            </a:lvl1pPr>
          </a:lstStyle>
          <a:p>
            <a:pPr>
              <a:defRPr/>
            </a:pPr>
            <a:fld id="{28CE40B5-BAC4-4AE0-B029-E47896A8285A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random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>
                <a:latin typeface="Arial" charset="0"/>
              </a:defRPr>
            </a:lvl1pPr>
          </a:lstStyle>
          <a:p>
            <a:pPr>
              <a:defRPr/>
            </a:pPr>
            <a:fld id="{7202F687-26AB-47D3-A345-DD59A1873709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random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>
                <a:latin typeface="Arial" charset="0"/>
              </a:defRPr>
            </a:lvl1pPr>
          </a:lstStyle>
          <a:p>
            <a:pPr>
              <a:defRPr/>
            </a:pPr>
            <a:fld id="{22ABC3EC-6A7A-499D-88D2-EDB081CB0A38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random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85800" y="1485900"/>
            <a:ext cx="3810000" cy="3086100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485900"/>
            <a:ext cx="3810000" cy="3086100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>
                <a:latin typeface="Arial" charset="0"/>
              </a:defRPr>
            </a:lvl1pPr>
          </a:lstStyle>
          <a:p>
            <a:pPr>
              <a:defRPr/>
            </a:pPr>
            <a:fld id="{E9324F34-D52E-4B0B-B0EC-2D16A8969D4D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random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>
                <a:latin typeface="Arial" charset="0"/>
              </a:defRPr>
            </a:lvl1pPr>
          </a:lstStyle>
          <a:p>
            <a:pPr>
              <a:defRPr/>
            </a:pPr>
            <a:fld id="{3FDAA681-1C14-44B1-B63A-DD4E2C0F2DE1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random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>
                <a:latin typeface="Arial" charset="0"/>
              </a:defRPr>
            </a:lvl1pPr>
          </a:lstStyle>
          <a:p>
            <a:pPr>
              <a:defRPr/>
            </a:pPr>
            <a:fld id="{9D9AF45A-BEDF-4099-B3AF-A83F97AA1390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random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>
                <a:latin typeface="Arial" charset="0"/>
              </a:defRPr>
            </a:lvl1pPr>
          </a:lstStyle>
          <a:p>
            <a:pPr>
              <a:defRPr/>
            </a:pPr>
            <a:fld id="{BF01D6F4-6574-4D4C-B81C-C50193CABD89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random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灯片编号占位符 1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C05C231-4509-4B62-B368-CBFD22F8F2B7}" type="slidenum">
              <a:rPr lang="zh-CN" altLang="en-US"/>
              <a:pPr>
                <a:defRPr/>
              </a:pPr>
              <a:t>‹#›</a:t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>
            <a:lvl1pPr algn="l">
              <a:defRPr sz="15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>
                <a:latin typeface="Arial" charset="0"/>
              </a:defRPr>
            </a:lvl1pPr>
          </a:lstStyle>
          <a:p>
            <a:pPr>
              <a:defRPr/>
            </a:pPr>
            <a:fld id="{703CCC89-9E76-467A-BFA9-1473E2C92FE8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random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/>
          <a:lstStyle>
            <a:lvl1pPr algn="l">
              <a:defRPr sz="15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>
                <a:latin typeface="Arial" charset="0"/>
              </a:defRPr>
            </a:lvl1pPr>
          </a:lstStyle>
          <a:p>
            <a:pPr>
              <a:defRPr/>
            </a:pPr>
            <a:fld id="{DE32CDBE-5882-44AC-96EB-5748D25F81C9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random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>
                <a:latin typeface="Arial" charset="0"/>
              </a:defRPr>
            </a:lvl1pPr>
          </a:lstStyle>
          <a:p>
            <a:pPr>
              <a:defRPr/>
            </a:pPr>
            <a:fld id="{659DC5CE-A908-403C-A2E1-53A40EFF13AE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random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15100" y="342900"/>
            <a:ext cx="1943100" cy="42291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85800" y="342900"/>
            <a:ext cx="5676900" cy="42291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>
                <a:latin typeface="Arial" charset="0"/>
              </a:defRPr>
            </a:lvl1pPr>
          </a:lstStyle>
          <a:p>
            <a:pPr>
              <a:defRPr/>
            </a:pPr>
            <a:fld id="{38664D18-AD01-418D-92B7-14BCDC54A217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random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  <a:lvl6pPr marL="1714500" indent="0" algn="ctr">
              <a:buNone/>
              <a:defRPr/>
            </a:lvl6pPr>
            <a:lvl7pPr marL="2057400" indent="0" algn="ctr">
              <a:buNone/>
              <a:defRPr/>
            </a:lvl7pPr>
            <a:lvl8pPr marL="2400300" indent="0" algn="ctr">
              <a:buNone/>
              <a:defRPr/>
            </a:lvl8pPr>
            <a:lvl9pPr marL="27432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684963" y="4830366"/>
            <a:ext cx="2133600" cy="309563"/>
          </a:xfrm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CFD7C62-BB5F-468A-B629-69A76CB411BE}" type="slidenum">
              <a:rPr kumimoji="0" lang="en-US" altLang="zh-CN" sz="1350" b="1" i="0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"/>
                <a:ea typeface="宋体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350" b="1" i="0" u="none" strike="noStrike" kern="1200" cap="none" spc="0" normalizeH="0" baseline="0" noProof="0">
              <a:ln>
                <a:noFill/>
              </a:ln>
              <a:solidFill>
                <a:srgbClr val="0000CC"/>
              </a:solidFill>
              <a:effectLst/>
              <a:uLnTx/>
              <a:uFillTx/>
              <a:latin typeface="Arial"/>
              <a:ea typeface="宋体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5669548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5"/>
          <p:cNvSpPr>
            <a:spLocks noChangeArrowheads="1"/>
          </p:cNvSpPr>
          <p:nvPr/>
        </p:nvSpPr>
        <p:spPr bwMode="auto">
          <a:xfrm>
            <a:off x="3132138" y="4800600"/>
            <a:ext cx="2895600" cy="201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66"/>
              </a:solidFill>
              <a:effectLst/>
              <a:uLnTx/>
              <a:uFillTx/>
              <a:latin typeface="Arial" charset="0"/>
              <a:ea typeface="楷体_GB2312" pitchFamily="49" charset="-122"/>
              <a:cs typeface="+mn-cs"/>
            </a:endParaRPr>
          </a:p>
        </p:txBody>
      </p:sp>
      <p:sp>
        <p:nvSpPr>
          <p:cNvPr id="5" name="Rectangle 105"/>
          <p:cNvSpPr>
            <a:spLocks noChangeArrowheads="1"/>
          </p:cNvSpPr>
          <p:nvPr/>
        </p:nvSpPr>
        <p:spPr bwMode="auto">
          <a:xfrm rot="19340345">
            <a:off x="8713788" y="4527948"/>
            <a:ext cx="330200" cy="22026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pic>
        <p:nvPicPr>
          <p:cNvPr id="6" name="Picture 12" descr="C:\Users\qdx\Desktop\Aticles\20141011\temp_01.gif"/>
          <p:cNvPicPr>
            <a:picLocks noChangeAspect="1" noChangeArrowheads="1"/>
          </p:cNvPicPr>
          <p:nvPr userDrawn="1"/>
        </p:nvPicPr>
        <p:blipFill>
          <a:blip r:embed="rId2" cstate="print"/>
          <a:srcRect l="3641" t="17614" r="84133" b="37315"/>
          <a:stretch>
            <a:fillRect/>
          </a:stretch>
        </p:blipFill>
        <p:spPr bwMode="auto">
          <a:xfrm>
            <a:off x="72001" y="53560"/>
            <a:ext cx="750887" cy="54808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TextBox 80"/>
          <p:cNvSpPr txBox="1">
            <a:spLocks noChangeArrowheads="1"/>
          </p:cNvSpPr>
          <p:nvPr userDrawn="1"/>
        </p:nvSpPr>
        <p:spPr bwMode="auto">
          <a:xfrm>
            <a:off x="123825" y="155972"/>
            <a:ext cx="66198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楷体" pitchFamily="49" charset="-122"/>
                <a:ea typeface="楷体" pitchFamily="49" charset="-122"/>
                <a:cs typeface="+mn-cs"/>
              </a:rPr>
              <a:t>物理学</a:t>
            </a:r>
            <a:endParaRPr kumimoji="0" lang="en-US" altLang="zh-CN" sz="900" b="0" i="0" u="none" strike="noStrike" kern="1200" cap="none" spc="0" normalizeH="0" baseline="0" noProof="0" dirty="0">
              <a:ln>
                <a:noFill/>
              </a:ln>
              <a:solidFill>
                <a:srgbClr val="000099"/>
              </a:solidFill>
              <a:effectLst/>
              <a:uLnTx/>
              <a:uFillTx/>
              <a:latin typeface="楷体" pitchFamily="49" charset="-122"/>
              <a:ea typeface="楷体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楷体" pitchFamily="49" charset="-122"/>
                <a:ea typeface="楷体" pitchFamily="49" charset="-122"/>
                <a:cs typeface="+mn-cs"/>
              </a:rPr>
              <a:t>第六版</a:t>
            </a:r>
          </a:p>
        </p:txBody>
      </p:sp>
      <p:cxnSp>
        <p:nvCxnSpPr>
          <p:cNvPr id="8" name="直接连接符 7"/>
          <p:cNvCxnSpPr/>
          <p:nvPr userDrawn="1"/>
        </p:nvCxnSpPr>
        <p:spPr>
          <a:xfrm>
            <a:off x="4607235" y="4752000"/>
            <a:ext cx="1080000" cy="1191"/>
          </a:xfrm>
          <a:prstGeom prst="line">
            <a:avLst/>
          </a:prstGeom>
          <a:ln w="38100" cap="rnd">
            <a:gradFill flip="none" rotWithShape="1">
              <a:gsLst>
                <a:gs pos="0">
                  <a:srgbClr val="000099"/>
                </a:gs>
                <a:gs pos="39999">
                  <a:srgbClr val="85C2FF"/>
                </a:gs>
                <a:gs pos="70000">
                  <a:srgbClr val="C4D6EB"/>
                </a:gs>
                <a:gs pos="100000">
                  <a:srgbClr val="FFEBFA"/>
                </a:gs>
              </a:gsLst>
              <a:lin ang="0" scaled="0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 userDrawn="1"/>
        </p:nvCxnSpPr>
        <p:spPr>
          <a:xfrm flipH="1">
            <a:off x="3527235" y="4750593"/>
            <a:ext cx="1080000" cy="1191"/>
          </a:xfrm>
          <a:prstGeom prst="line">
            <a:avLst/>
          </a:prstGeom>
          <a:ln w="38100" cap="rnd">
            <a:gradFill flip="none" rotWithShape="1">
              <a:gsLst>
                <a:gs pos="0">
                  <a:srgbClr val="000099"/>
                </a:gs>
                <a:gs pos="39999">
                  <a:srgbClr val="85C2FF"/>
                </a:gs>
                <a:gs pos="70000">
                  <a:srgbClr val="C4D6EB"/>
                </a:gs>
                <a:gs pos="100000">
                  <a:srgbClr val="FFEBFA"/>
                </a:gs>
              </a:gsLst>
              <a:lin ang="0" scaled="0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7"/>
          <p:cNvSpPr>
            <a:spLocks noChangeArrowheads="1"/>
          </p:cNvSpPr>
          <p:nvPr userDrawn="1"/>
        </p:nvSpPr>
        <p:spPr bwMode="auto">
          <a:xfrm>
            <a:off x="3130550" y="4800600"/>
            <a:ext cx="2895600" cy="201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Arial" charset="0"/>
                <a:ea typeface="楷体_GB2312" pitchFamily="49" charset="-122"/>
                <a:cs typeface="+mn-cs"/>
              </a:rPr>
              <a:t>第五章  静电场</a:t>
            </a:r>
          </a:p>
        </p:txBody>
      </p:sp>
      <p:sp>
        <p:nvSpPr>
          <p:cNvPr id="11" name="矩形 10"/>
          <p:cNvSpPr/>
          <p:nvPr userDrawn="1"/>
        </p:nvSpPr>
        <p:spPr>
          <a:xfrm>
            <a:off x="3176" y="642938"/>
            <a:ext cx="900113" cy="485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宋体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12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684963" y="4830366"/>
            <a:ext cx="2133600" cy="309563"/>
          </a:xfrm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33CED68-21D7-4AB6-8E2F-E75096AE772C}" type="slidenum">
              <a:rPr kumimoji="0" lang="en-US" altLang="zh-CN" sz="1350" b="1" i="0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"/>
                <a:ea typeface="宋体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350" b="1" i="0" u="none" strike="noStrike" kern="1200" cap="none" spc="0" normalizeH="0" baseline="0" noProof="0">
              <a:ln>
                <a:noFill/>
              </a:ln>
              <a:solidFill>
                <a:srgbClr val="0000CC"/>
              </a:solidFill>
              <a:effectLst/>
              <a:uLnTx/>
              <a:uFillTx/>
              <a:latin typeface="Arial"/>
              <a:ea typeface="宋体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8179032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684963" y="4830366"/>
            <a:ext cx="2133600" cy="309563"/>
          </a:xfrm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DC46A47-207F-4B48-B498-D1C37C9F38F0}" type="slidenum">
              <a:rPr kumimoji="0" lang="en-US" altLang="zh-CN" sz="1350" b="1" i="0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"/>
                <a:ea typeface="宋体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350" b="1" i="0" u="none" strike="noStrike" kern="1200" cap="none" spc="0" normalizeH="0" baseline="0" noProof="0">
              <a:ln>
                <a:noFill/>
              </a:ln>
              <a:solidFill>
                <a:srgbClr val="0000CC"/>
              </a:solidFill>
              <a:effectLst/>
              <a:uLnTx/>
              <a:uFillTx/>
              <a:latin typeface="Arial"/>
              <a:ea typeface="宋体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904549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684963" y="4830366"/>
            <a:ext cx="2133600" cy="309563"/>
          </a:xfrm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DEBB57A-DA80-4581-AAC2-104527C899D6}" type="slidenum">
              <a:rPr kumimoji="0" lang="en-US" altLang="zh-CN" sz="1350" b="1" i="0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"/>
                <a:ea typeface="宋体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350" b="1" i="0" u="none" strike="noStrike" kern="1200" cap="none" spc="0" normalizeH="0" baseline="0" noProof="0">
              <a:ln>
                <a:noFill/>
              </a:ln>
              <a:solidFill>
                <a:srgbClr val="0000CC"/>
              </a:solidFill>
              <a:effectLst/>
              <a:uLnTx/>
              <a:uFillTx/>
              <a:latin typeface="Arial"/>
              <a:ea typeface="宋体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33794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684963" y="4830366"/>
            <a:ext cx="2133600" cy="309563"/>
          </a:xfrm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422741A-3C37-4671-AD91-D9D3345F95B4}" type="slidenum">
              <a:rPr kumimoji="0" lang="en-US" altLang="zh-CN" sz="1350" b="1" i="0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"/>
                <a:ea typeface="宋体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350" b="1" i="0" u="none" strike="noStrike" kern="1200" cap="none" spc="0" normalizeH="0" baseline="0" noProof="0">
              <a:ln>
                <a:noFill/>
              </a:ln>
              <a:solidFill>
                <a:srgbClr val="0000CC"/>
              </a:solidFill>
              <a:effectLst/>
              <a:uLnTx/>
              <a:uFillTx/>
              <a:latin typeface="Arial"/>
              <a:ea typeface="宋体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0653401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684963" y="4830366"/>
            <a:ext cx="2133600" cy="309563"/>
          </a:xfrm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2245A06-2E6D-43FD-8565-2430843143B2}" type="slidenum">
              <a:rPr kumimoji="0" lang="en-US" altLang="zh-CN" sz="1350" b="1" i="0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"/>
                <a:ea typeface="宋体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350" b="1" i="0" u="none" strike="noStrike" kern="1200" cap="none" spc="0" normalizeH="0" baseline="0" noProof="0">
              <a:ln>
                <a:noFill/>
              </a:ln>
              <a:solidFill>
                <a:srgbClr val="0000CC"/>
              </a:solidFill>
              <a:effectLst/>
              <a:uLnTx/>
              <a:uFillTx/>
              <a:latin typeface="Arial"/>
              <a:ea typeface="宋体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461490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灯片编号占位符 1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F89BC89-4735-432F-B6E0-5791309817E1}" type="slidenum">
              <a:rPr lang="zh-CN" altLang="en-US"/>
              <a:pPr>
                <a:defRPr/>
              </a:pPr>
              <a:t>‹#›</a:t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5"/>
          <p:cNvSpPr>
            <a:spLocks noChangeArrowheads="1"/>
          </p:cNvSpPr>
          <p:nvPr/>
        </p:nvSpPr>
        <p:spPr bwMode="auto">
          <a:xfrm rot="19340345">
            <a:off x="8713788" y="4527948"/>
            <a:ext cx="330200" cy="22026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3" name="矩形 2"/>
          <p:cNvSpPr/>
          <p:nvPr userDrawn="1"/>
        </p:nvSpPr>
        <p:spPr>
          <a:xfrm>
            <a:off x="3176" y="642938"/>
            <a:ext cx="900113" cy="485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宋体"/>
              <a:cs typeface="+mn-cs"/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019925" y="4908947"/>
            <a:ext cx="2133600" cy="309563"/>
          </a:xfrm>
        </p:spPr>
        <p:txBody>
          <a:bodyPr/>
          <a:lstStyle>
            <a:lvl1pPr>
              <a:defRPr sz="1050"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F83453B-28AD-460A-9CA5-F598F8D3F225}" type="slidenum">
              <a:rPr kumimoji="0" lang="en-US" altLang="zh-CN" sz="1050" b="1" i="0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"/>
                <a:ea typeface="宋体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050" b="1" i="0" u="none" strike="noStrike" kern="1200" cap="none" spc="0" normalizeH="0" baseline="0" noProof="0" dirty="0">
              <a:ln>
                <a:noFill/>
              </a:ln>
              <a:solidFill>
                <a:srgbClr val="0000CC"/>
              </a:solidFill>
              <a:effectLst/>
              <a:uLnTx/>
              <a:uFillTx/>
              <a:latin typeface="Arial"/>
              <a:ea typeface="宋体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5664922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684963" y="4830366"/>
            <a:ext cx="2133600" cy="309563"/>
          </a:xfrm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9FE068F-E049-4D95-84CC-4BA53EE41B1B}" type="slidenum">
              <a:rPr kumimoji="0" lang="en-US" altLang="zh-CN" sz="1350" b="1" i="0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"/>
                <a:ea typeface="宋体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350" b="1" i="0" u="none" strike="noStrike" kern="1200" cap="none" spc="0" normalizeH="0" baseline="0" noProof="0">
              <a:ln>
                <a:noFill/>
              </a:ln>
              <a:solidFill>
                <a:srgbClr val="0000CC"/>
              </a:solidFill>
              <a:effectLst/>
              <a:uLnTx/>
              <a:uFillTx/>
              <a:latin typeface="Arial"/>
              <a:ea typeface="宋体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8846166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r>
              <a:rPr lang="zh-CN" altLang="en-US" noProof="0" smtClean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684963" y="4830366"/>
            <a:ext cx="2133600" cy="309563"/>
          </a:xfrm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2D2D986-1464-408F-A234-656D57AF6E0E}" type="slidenum">
              <a:rPr kumimoji="0" lang="en-US" altLang="zh-CN" sz="1350" b="1" i="0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"/>
                <a:ea typeface="宋体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350" b="1" i="0" u="none" strike="noStrike" kern="1200" cap="none" spc="0" normalizeH="0" baseline="0" noProof="0">
              <a:ln>
                <a:noFill/>
              </a:ln>
              <a:solidFill>
                <a:srgbClr val="0000CC"/>
              </a:solidFill>
              <a:effectLst/>
              <a:uLnTx/>
              <a:uFillTx/>
              <a:latin typeface="Arial"/>
              <a:ea typeface="宋体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5001201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684963" y="4830366"/>
            <a:ext cx="2133600" cy="309563"/>
          </a:xfrm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D3F1094-1598-4652-B146-AEE7800EA476}" type="slidenum">
              <a:rPr kumimoji="0" lang="en-US" altLang="zh-CN" sz="1350" b="1" i="0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"/>
                <a:ea typeface="宋体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350" b="1" i="0" u="none" strike="noStrike" kern="1200" cap="none" spc="0" normalizeH="0" baseline="0" noProof="0">
              <a:ln>
                <a:noFill/>
              </a:ln>
              <a:solidFill>
                <a:srgbClr val="0000CC"/>
              </a:solidFill>
              <a:effectLst/>
              <a:uLnTx/>
              <a:uFillTx/>
              <a:latin typeface="Arial"/>
              <a:ea typeface="宋体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9375879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684963" y="4830366"/>
            <a:ext cx="2133600" cy="309563"/>
          </a:xfrm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15B1A41-6AEB-4392-BE1B-92538C45288C}" type="slidenum">
              <a:rPr kumimoji="0" lang="en-US" altLang="zh-CN" sz="1350" b="1" i="0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"/>
                <a:ea typeface="宋体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350" b="1" i="0" u="none" strike="noStrike" kern="1200" cap="none" spc="0" normalizeH="0" baseline="0" noProof="0">
              <a:ln>
                <a:noFill/>
              </a:ln>
              <a:solidFill>
                <a:srgbClr val="0000CC"/>
              </a:solidFill>
              <a:effectLst/>
              <a:uLnTx/>
              <a:uFillTx/>
              <a:latin typeface="Arial"/>
              <a:ea typeface="宋体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890819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灯片编号占位符 1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2A3BA4-5D70-46F3-856B-1745D9ABD8D8}" type="slidenum">
              <a:rPr lang="zh-CN" altLang="en-US"/>
              <a:pPr>
                <a:defRPr/>
              </a:pPr>
              <a:t>‹#›</a:t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灯片编号占位符 1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6EF6574-98C9-4618-B157-975AECAFBDDA}" type="slidenum">
              <a:rPr lang="zh-CN" altLang="en-US"/>
              <a:pPr>
                <a:defRPr/>
              </a:pPr>
              <a:t>‹#›</a:t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EF2698-F94B-4024-BB9D-FEFD4281BAAA}" type="slidenum">
              <a:rPr lang="zh-CN" altLang="en-US"/>
              <a:pPr>
                <a:defRPr/>
              </a:pPr>
              <a:t>‹#›</a:t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灯片编号占位符 1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4BF385-8BDF-49C6-A93B-1D320BA4B627}" type="slidenum">
              <a:rPr lang="zh-CN" altLang="en-US"/>
              <a:pPr>
                <a:defRPr/>
              </a:pPr>
              <a:t>‹#›</a:t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灯片编号占位符 1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D41FEA0-662C-4F58-A019-CBEEE4B1F4FC}" type="slidenum">
              <a:rPr lang="zh-CN" altLang="en-US"/>
              <a:pPr>
                <a:defRPr/>
              </a:pPr>
              <a:t>‹#›</a:t>
            </a:fld>
            <a:endParaRPr lang="en-US" altLang="zh-CN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gif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image" Target="../media/image1.gif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05"/>
          <p:cNvSpPr>
            <a:spLocks noChangeArrowheads="1"/>
          </p:cNvSpPr>
          <p:nvPr userDrawn="1"/>
        </p:nvSpPr>
        <p:spPr bwMode="auto">
          <a:xfrm rot="19340345">
            <a:off x="8713788" y="4527948"/>
            <a:ext cx="330200" cy="22026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15" name="灯片编号占位符 15"/>
          <p:cNvSpPr>
            <a:spLocks noGrp="1"/>
          </p:cNvSpPr>
          <p:nvPr>
            <p:ph type="sldNum" sz="quarter" idx="4"/>
          </p:nvPr>
        </p:nvSpPr>
        <p:spPr>
          <a:xfrm>
            <a:off x="7046913" y="4889898"/>
            <a:ext cx="2133600" cy="273844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050" b="1">
                <a:solidFill>
                  <a:srgbClr val="0000CC"/>
                </a:solidFill>
                <a:latin typeface="+mn-lt"/>
              </a:defRPr>
            </a:lvl1pPr>
          </a:lstStyle>
          <a:p>
            <a:pPr>
              <a:defRPr/>
            </a:pPr>
            <a:fld id="{65280674-B687-4C6F-B170-4CD2066C29AA}" type="slidenum">
              <a:rPr lang="zh-CN" altLang="en-US"/>
              <a:pPr>
                <a:defRPr/>
              </a:pPr>
              <a:t>‹#›</a:t>
            </a:fld>
            <a:endParaRPr lang="en-US" altLang="zh-CN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51" r:id="rId6"/>
    <p:sldLayoutId id="2147483752" r:id="rId7"/>
    <p:sldLayoutId id="2147483753" r:id="rId8"/>
    <p:sldLayoutId id="2147483754" r:id="rId9"/>
    <p:sldLayoutId id="2147483755" r:id="rId10"/>
    <p:sldLayoutId id="2147483756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  <a:ea typeface="宋体" pitchFamily="2" charset="-122"/>
        </a:defRPr>
      </a:lvl5pPr>
      <a:lvl6pPr marL="342900" algn="ctr" rtl="0" fontAlgn="base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  <a:ea typeface="宋体" pitchFamily="2" charset="-122"/>
        </a:defRPr>
      </a:lvl6pPr>
      <a:lvl7pPr marL="685800" algn="ctr" rtl="0" fontAlgn="base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  <a:ea typeface="宋体" pitchFamily="2" charset="-122"/>
        </a:defRPr>
      </a:lvl7pPr>
      <a:lvl8pPr marL="1028700" algn="ctr" rtl="0" fontAlgn="base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  <a:ea typeface="宋体" pitchFamily="2" charset="-122"/>
        </a:defRPr>
      </a:lvl8pPr>
      <a:lvl9pPr marL="1371600" algn="ctr" rtl="0" fontAlgn="base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  <a:ea typeface="宋体" pitchFamily="2" charset="-122"/>
        </a:defRPr>
      </a:lvl9pPr>
    </p:titleStyle>
    <p:bodyStyle>
      <a:lvl1pPr marL="257175" indent="-257175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+mn-ea"/>
        </a:defRPr>
      </a:lvl2pPr>
      <a:lvl3pPr marL="857250" indent="-171450" algn="l" rtl="0" eaLnBrk="0" fontAlgn="base" hangingPunct="0">
        <a:spcBef>
          <a:spcPct val="20000"/>
        </a:spcBef>
        <a:spcAft>
          <a:spcPct val="0"/>
        </a:spcAft>
        <a:buChar char="•"/>
        <a:defRPr sz="1800">
          <a:solidFill>
            <a:schemeClr val="tx1"/>
          </a:solidFill>
          <a:latin typeface="+mn-lt"/>
          <a:ea typeface="+mn-ea"/>
        </a:defRPr>
      </a:lvl3pPr>
      <a:lvl4pPr marL="1200150" indent="-171450" algn="l" rtl="0" eaLnBrk="0" fontAlgn="base" hangingPunct="0">
        <a:spcBef>
          <a:spcPct val="20000"/>
        </a:spcBef>
        <a:spcAft>
          <a:spcPct val="0"/>
        </a:spcAft>
        <a:buChar char="–"/>
        <a:defRPr sz="1500">
          <a:solidFill>
            <a:schemeClr val="tx1"/>
          </a:solidFill>
          <a:latin typeface="+mn-lt"/>
          <a:ea typeface="+mn-ea"/>
        </a:defRPr>
      </a:lvl4pPr>
      <a:lvl5pPr marL="1543050" indent="-171450" algn="l" rtl="0" eaLnBrk="0" fontAlgn="base" hangingPunct="0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  <a:ea typeface="+mn-ea"/>
        </a:defRPr>
      </a:lvl5pPr>
      <a:lvl6pPr marL="1885950" indent="-171450" algn="l" rtl="0" fontAlgn="base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  <a:ea typeface="+mn-ea"/>
        </a:defRPr>
      </a:lvl6pPr>
      <a:lvl7pPr marL="2228850" indent="-171450" algn="l" rtl="0" fontAlgn="base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  <a:ea typeface="+mn-ea"/>
        </a:defRPr>
      </a:lvl7pPr>
      <a:lvl8pPr marL="2571750" indent="-171450" algn="l" rtl="0" fontAlgn="base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  <a:ea typeface="+mn-ea"/>
        </a:defRPr>
      </a:lvl8pPr>
      <a:lvl9pPr marL="2914650" indent="-171450" algn="l" rtl="0" fontAlgn="base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2" descr="C:\Users\qdx\Desktop\Aticles\20141011\temp_01.gif"/>
          <p:cNvPicPr>
            <a:picLocks noChangeAspect="1" noChangeArrowheads="1"/>
          </p:cNvPicPr>
          <p:nvPr/>
        </p:nvPicPr>
        <p:blipFill>
          <a:blip r:embed="rId13" cstate="print"/>
          <a:srcRect l="3641" t="17614" r="84133" b="37315"/>
          <a:stretch>
            <a:fillRect/>
          </a:stretch>
        </p:blipFill>
        <p:spPr bwMode="auto">
          <a:xfrm>
            <a:off x="72001" y="53560"/>
            <a:ext cx="750887" cy="54808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9" name="TextBox 80"/>
          <p:cNvSpPr txBox="1">
            <a:spLocks noChangeArrowheads="1"/>
          </p:cNvSpPr>
          <p:nvPr/>
        </p:nvSpPr>
        <p:spPr bwMode="auto">
          <a:xfrm>
            <a:off x="123825" y="155972"/>
            <a:ext cx="66198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900" b="1" dirty="0">
                <a:solidFill>
                  <a:srgbClr val="000099"/>
                </a:solidFill>
                <a:latin typeface="楷体" pitchFamily="49" charset="-122"/>
                <a:ea typeface="楷体" pitchFamily="49" charset="-122"/>
              </a:rPr>
              <a:t>物理学</a:t>
            </a:r>
            <a:endParaRPr lang="en-US" altLang="zh-CN" sz="900" b="1" dirty="0">
              <a:solidFill>
                <a:srgbClr val="000099"/>
              </a:solidFill>
              <a:latin typeface="楷体" pitchFamily="49" charset="-122"/>
              <a:ea typeface="楷体" pitchFamily="49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900" b="1" dirty="0">
                <a:solidFill>
                  <a:srgbClr val="000099"/>
                </a:solidFill>
                <a:latin typeface="楷体" pitchFamily="49" charset="-122"/>
                <a:ea typeface="楷体" pitchFamily="49" charset="-122"/>
              </a:rPr>
              <a:t>第六版</a:t>
            </a:r>
          </a:p>
        </p:txBody>
      </p:sp>
      <p:cxnSp>
        <p:nvCxnSpPr>
          <p:cNvPr id="11" name="直接连接符 10"/>
          <p:cNvCxnSpPr/>
          <p:nvPr/>
        </p:nvCxnSpPr>
        <p:spPr>
          <a:xfrm>
            <a:off x="4607235" y="4752000"/>
            <a:ext cx="1080000" cy="1191"/>
          </a:xfrm>
          <a:prstGeom prst="line">
            <a:avLst/>
          </a:prstGeom>
          <a:ln w="38100" cap="rnd">
            <a:gradFill flip="none" rotWithShape="1">
              <a:gsLst>
                <a:gs pos="0">
                  <a:srgbClr val="000099"/>
                </a:gs>
                <a:gs pos="39999">
                  <a:srgbClr val="85C2FF"/>
                </a:gs>
                <a:gs pos="70000">
                  <a:srgbClr val="C4D6EB"/>
                </a:gs>
                <a:gs pos="100000">
                  <a:srgbClr val="FFEBFA"/>
                </a:gs>
              </a:gsLst>
              <a:lin ang="0" scaled="0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flipH="1">
            <a:off x="3527235" y="4750593"/>
            <a:ext cx="1080000" cy="1191"/>
          </a:xfrm>
          <a:prstGeom prst="line">
            <a:avLst/>
          </a:prstGeom>
          <a:ln w="38100" cap="rnd">
            <a:gradFill flip="none" rotWithShape="1">
              <a:gsLst>
                <a:gs pos="0">
                  <a:srgbClr val="000099"/>
                </a:gs>
                <a:gs pos="39999">
                  <a:srgbClr val="85C2FF"/>
                </a:gs>
                <a:gs pos="70000">
                  <a:srgbClr val="C4D6EB"/>
                </a:gs>
                <a:gs pos="100000">
                  <a:srgbClr val="FFEBFA"/>
                </a:gs>
              </a:gsLst>
              <a:lin ang="0" scaled="0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97"/>
          <p:cNvSpPr>
            <a:spLocks noChangeArrowheads="1"/>
          </p:cNvSpPr>
          <p:nvPr/>
        </p:nvSpPr>
        <p:spPr bwMode="auto">
          <a:xfrm>
            <a:off x="3130550" y="4800600"/>
            <a:ext cx="2895600" cy="201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>
              <a:defRPr/>
            </a:pPr>
            <a:r>
              <a:rPr lang="zh-CN" altLang="en-US" b="1">
                <a:solidFill>
                  <a:srgbClr val="000066"/>
                </a:solidFill>
                <a:ea typeface="楷体_GB2312" pitchFamily="49" charset="-122"/>
              </a:rPr>
              <a:t>第五章  静电场</a:t>
            </a:r>
          </a:p>
        </p:txBody>
      </p:sp>
      <p:sp>
        <p:nvSpPr>
          <p:cNvPr id="17" name="矩形 16"/>
          <p:cNvSpPr/>
          <p:nvPr/>
        </p:nvSpPr>
        <p:spPr>
          <a:xfrm>
            <a:off x="3176" y="642938"/>
            <a:ext cx="900113" cy="485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100" b="1"/>
          </a:p>
        </p:txBody>
      </p:sp>
      <p:sp>
        <p:nvSpPr>
          <p:cNvPr id="10" name="Rectangle 16"/>
          <p:cNvSpPr>
            <a:spLocks noChangeArrowheads="1"/>
          </p:cNvSpPr>
          <p:nvPr/>
        </p:nvSpPr>
        <p:spPr bwMode="auto">
          <a:xfrm>
            <a:off x="4787900" y="67866"/>
            <a:ext cx="4110038" cy="4247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50000"/>
              </a:spcBef>
              <a:defRPr/>
            </a:pPr>
            <a:r>
              <a:rPr kumimoji="1" lang="en-US" altLang="zh-CN" sz="1800" b="1">
                <a:solidFill>
                  <a:srgbClr val="000066"/>
                </a:solidFill>
                <a:latin typeface="楷体_GB2312" pitchFamily="49" charset="-122"/>
                <a:ea typeface="楷体_GB2312" pitchFamily="49" charset="-122"/>
              </a:rPr>
              <a:t>5-6 </a:t>
            </a:r>
            <a:r>
              <a:rPr kumimoji="1" lang="zh-CN" altLang="en-US" sz="1800" b="1">
                <a:solidFill>
                  <a:srgbClr val="000066"/>
                </a:solidFill>
                <a:latin typeface="楷体_GB2312" pitchFamily="49" charset="-122"/>
                <a:ea typeface="楷体_GB2312" pitchFamily="49" charset="-122"/>
              </a:rPr>
              <a:t>静电场的环路定理 电势</a:t>
            </a:r>
          </a:p>
        </p:txBody>
      </p:sp>
      <p:cxnSp>
        <p:nvCxnSpPr>
          <p:cNvPr id="14" name="直接连接符 13"/>
          <p:cNvCxnSpPr/>
          <p:nvPr/>
        </p:nvCxnSpPr>
        <p:spPr>
          <a:xfrm>
            <a:off x="4683358" y="437881"/>
            <a:ext cx="3930880" cy="1730"/>
          </a:xfrm>
          <a:prstGeom prst="line">
            <a:avLst/>
          </a:prstGeom>
          <a:ln w="38100" cap="rnd">
            <a:gradFill flip="none" rotWithShape="1">
              <a:gsLst>
                <a:gs pos="0">
                  <a:srgbClr val="000099"/>
                </a:gs>
                <a:gs pos="39999">
                  <a:srgbClr val="85C2FF"/>
                </a:gs>
                <a:gs pos="70000">
                  <a:srgbClr val="C4D6EB"/>
                </a:gs>
                <a:gs pos="100000">
                  <a:srgbClr val="FFEBFA"/>
                </a:gs>
              </a:gsLst>
              <a:lin ang="0" scaled="0"/>
              <a:tileRect/>
            </a:gradFill>
            <a:bevel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5"/>
          <p:cNvSpPr>
            <a:spLocks noChangeArrowheads="1"/>
          </p:cNvSpPr>
          <p:nvPr userDrawn="1"/>
        </p:nvSpPr>
        <p:spPr bwMode="auto">
          <a:xfrm>
            <a:off x="3132138" y="4786313"/>
            <a:ext cx="2895600" cy="201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>
              <a:defRPr/>
            </a:pPr>
            <a:endParaRPr lang="zh-CN" altLang="en-US" dirty="0">
              <a:solidFill>
                <a:srgbClr val="000066"/>
              </a:solidFill>
              <a:ea typeface="楷体_GB2312" pitchFamily="49" charset="-122"/>
            </a:endParaRPr>
          </a:p>
        </p:txBody>
      </p:sp>
      <p:sp>
        <p:nvSpPr>
          <p:cNvPr id="19" name="Rectangle 105"/>
          <p:cNvSpPr>
            <a:spLocks noChangeArrowheads="1"/>
          </p:cNvSpPr>
          <p:nvPr userDrawn="1"/>
        </p:nvSpPr>
        <p:spPr bwMode="auto">
          <a:xfrm rot="19340345">
            <a:off x="8713788" y="4527948"/>
            <a:ext cx="330200" cy="22026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3" name="灯片编号占位符 1"/>
          <p:cNvSpPr>
            <a:spLocks noGrp="1"/>
          </p:cNvSpPr>
          <p:nvPr>
            <p:ph type="sldNum" sz="quarter" idx="4"/>
          </p:nvPr>
        </p:nvSpPr>
        <p:spPr>
          <a:xfrm>
            <a:off x="6659563" y="4833937"/>
            <a:ext cx="2133600" cy="309563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b="1">
                <a:solidFill>
                  <a:srgbClr val="0000CC"/>
                </a:solidFill>
                <a:latin typeface="+mn-lt"/>
              </a:defRPr>
            </a:lvl1pPr>
          </a:lstStyle>
          <a:p>
            <a:pPr>
              <a:defRPr/>
            </a:pPr>
            <a:fld id="{1D6870BA-E851-4091-A147-75CB82C6754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6" r:id="rId6"/>
    <p:sldLayoutId id="2147483767" r:id="rId7"/>
    <p:sldLayoutId id="2147483762" r:id="rId8"/>
    <p:sldLayoutId id="2147483763" r:id="rId9"/>
    <p:sldLayoutId id="2147483764" r:id="rId10"/>
    <p:sldLayoutId id="2147483765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  <a:ea typeface="宋体" pitchFamily="2" charset="-122"/>
        </a:defRPr>
      </a:lvl5pPr>
      <a:lvl6pPr marL="342900" algn="ctr" rtl="0" fontAlgn="base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  <a:ea typeface="宋体" pitchFamily="2" charset="-122"/>
        </a:defRPr>
      </a:lvl6pPr>
      <a:lvl7pPr marL="685800" algn="ctr" rtl="0" fontAlgn="base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  <a:ea typeface="宋体" pitchFamily="2" charset="-122"/>
        </a:defRPr>
      </a:lvl7pPr>
      <a:lvl8pPr marL="1028700" algn="ctr" rtl="0" fontAlgn="base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  <a:ea typeface="宋体" pitchFamily="2" charset="-122"/>
        </a:defRPr>
      </a:lvl8pPr>
      <a:lvl9pPr marL="1371600" algn="ctr" rtl="0" fontAlgn="base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  <a:ea typeface="宋体" pitchFamily="2" charset="-122"/>
        </a:defRPr>
      </a:lvl9pPr>
    </p:titleStyle>
    <p:bodyStyle>
      <a:lvl1pPr marL="257175" indent="-257175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100">
          <a:solidFill>
            <a:schemeClr val="tx1"/>
          </a:solidFill>
          <a:latin typeface="+mn-lt"/>
          <a:ea typeface="+mn-ea"/>
        </a:defRPr>
      </a:lvl2pPr>
      <a:lvl3pPr marL="857250" indent="-1714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1800">
          <a:solidFill>
            <a:schemeClr val="tx1"/>
          </a:solidFill>
          <a:latin typeface="+mn-lt"/>
          <a:ea typeface="+mn-ea"/>
        </a:defRPr>
      </a:lvl3pPr>
      <a:lvl4pPr marL="1200150" indent="-1714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500">
          <a:solidFill>
            <a:schemeClr val="tx1"/>
          </a:solidFill>
          <a:latin typeface="+mn-lt"/>
          <a:ea typeface="+mn-ea"/>
        </a:defRPr>
      </a:lvl4pPr>
      <a:lvl5pPr marL="1543050" indent="-1714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500">
          <a:solidFill>
            <a:schemeClr val="tx1"/>
          </a:solidFill>
          <a:latin typeface="+mn-lt"/>
          <a:ea typeface="+mn-ea"/>
        </a:defRPr>
      </a:lvl5pPr>
      <a:lvl6pPr marL="1885950" indent="-17145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500">
          <a:solidFill>
            <a:schemeClr val="tx1"/>
          </a:solidFill>
          <a:latin typeface="+mn-lt"/>
          <a:ea typeface="+mn-ea"/>
        </a:defRPr>
      </a:lvl6pPr>
      <a:lvl7pPr marL="2228850" indent="-17145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500">
          <a:solidFill>
            <a:schemeClr val="tx1"/>
          </a:solidFill>
          <a:latin typeface="+mn-lt"/>
          <a:ea typeface="+mn-ea"/>
        </a:defRPr>
      </a:lvl7pPr>
      <a:lvl8pPr marL="2571750" indent="-17145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500">
          <a:solidFill>
            <a:schemeClr val="tx1"/>
          </a:solidFill>
          <a:latin typeface="+mn-lt"/>
          <a:ea typeface="+mn-ea"/>
        </a:defRPr>
      </a:lvl8pPr>
      <a:lvl9pPr marL="2914650" indent="-17145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5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342900"/>
            <a:ext cx="7772400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485900"/>
            <a:ext cx="7772400" cy="3086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3174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4686300"/>
            <a:ext cx="19050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spcBef>
                <a:spcPct val="50000"/>
              </a:spcBef>
              <a:defRPr sz="1050" b="0" smtClean="0">
                <a:solidFill>
                  <a:srgbClr val="578963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174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4686300"/>
            <a:ext cx="28956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spcBef>
                <a:spcPct val="50000"/>
              </a:spcBef>
              <a:defRPr sz="1050" b="0" smtClean="0">
                <a:solidFill>
                  <a:srgbClr val="578963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175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4686300"/>
            <a:ext cx="19050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spcBef>
                <a:spcPct val="50000"/>
              </a:spcBef>
              <a:defRPr sz="1050" b="0" smtClean="0">
                <a:solidFill>
                  <a:srgbClr val="578963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fld id="{F279D3DB-3F6C-4BCA-871F-9C76ED48978D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8" r:id="rId1"/>
    <p:sldLayoutId id="2147483769" r:id="rId2"/>
    <p:sldLayoutId id="2147483770" r:id="rId3"/>
    <p:sldLayoutId id="2147483771" r:id="rId4"/>
    <p:sldLayoutId id="2147483772" r:id="rId5"/>
    <p:sldLayoutId id="2147483773" r:id="rId6"/>
    <p:sldLayoutId id="2147483774" r:id="rId7"/>
    <p:sldLayoutId id="2147483775" r:id="rId8"/>
    <p:sldLayoutId id="2147483776" r:id="rId9"/>
    <p:sldLayoutId id="2147483777" r:id="rId10"/>
    <p:sldLayoutId id="2147483778" r:id="rId11"/>
  </p:sldLayoutIdLst>
  <p:transition>
    <p:random/>
  </p:transition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33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3300">
          <a:solidFill>
            <a:schemeClr val="tx2"/>
          </a:solidFill>
          <a:latin typeface="Times New Roman" pitchFamily="18" charset="0"/>
          <a:ea typeface="宋体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3300">
          <a:solidFill>
            <a:schemeClr val="tx2"/>
          </a:solidFill>
          <a:latin typeface="Times New Roman" pitchFamily="18" charset="0"/>
          <a:ea typeface="宋体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3300">
          <a:solidFill>
            <a:schemeClr val="tx2"/>
          </a:solidFill>
          <a:latin typeface="Times New Roman" pitchFamily="18" charset="0"/>
          <a:ea typeface="宋体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3300">
          <a:solidFill>
            <a:schemeClr val="tx2"/>
          </a:solidFill>
          <a:latin typeface="Times New Roman" pitchFamily="18" charset="0"/>
          <a:ea typeface="宋体" pitchFamily="2" charset="-122"/>
        </a:defRPr>
      </a:lvl5pPr>
      <a:lvl6pPr marL="342900" algn="l" rtl="0" fontAlgn="base">
        <a:spcBef>
          <a:spcPct val="0"/>
        </a:spcBef>
        <a:spcAft>
          <a:spcPct val="0"/>
        </a:spcAft>
        <a:defRPr kumimoji="1" sz="3300">
          <a:solidFill>
            <a:schemeClr val="tx2"/>
          </a:solidFill>
          <a:latin typeface="Times New Roman" pitchFamily="18" charset="0"/>
          <a:ea typeface="宋体" pitchFamily="2" charset="-122"/>
        </a:defRPr>
      </a:lvl6pPr>
      <a:lvl7pPr marL="685800" algn="l" rtl="0" fontAlgn="base">
        <a:spcBef>
          <a:spcPct val="0"/>
        </a:spcBef>
        <a:spcAft>
          <a:spcPct val="0"/>
        </a:spcAft>
        <a:defRPr kumimoji="1" sz="3300">
          <a:solidFill>
            <a:schemeClr val="tx2"/>
          </a:solidFill>
          <a:latin typeface="Times New Roman" pitchFamily="18" charset="0"/>
          <a:ea typeface="宋体" pitchFamily="2" charset="-122"/>
        </a:defRPr>
      </a:lvl7pPr>
      <a:lvl8pPr marL="1028700" algn="l" rtl="0" fontAlgn="base">
        <a:spcBef>
          <a:spcPct val="0"/>
        </a:spcBef>
        <a:spcAft>
          <a:spcPct val="0"/>
        </a:spcAft>
        <a:defRPr kumimoji="1" sz="3300">
          <a:solidFill>
            <a:schemeClr val="tx2"/>
          </a:solidFill>
          <a:latin typeface="Times New Roman" pitchFamily="18" charset="0"/>
          <a:ea typeface="宋体" pitchFamily="2" charset="-122"/>
        </a:defRPr>
      </a:lvl8pPr>
      <a:lvl9pPr marL="1371600" algn="l" rtl="0" fontAlgn="base">
        <a:spcBef>
          <a:spcPct val="0"/>
        </a:spcBef>
        <a:spcAft>
          <a:spcPct val="0"/>
        </a:spcAft>
        <a:defRPr kumimoji="1" sz="3300">
          <a:solidFill>
            <a:schemeClr val="tx2"/>
          </a:solidFill>
          <a:latin typeface="Times New Roman" pitchFamily="18" charset="0"/>
          <a:ea typeface="宋体" pitchFamily="2" charset="-122"/>
        </a:defRPr>
      </a:lvl9pPr>
    </p:titleStyle>
    <p:bodyStyle>
      <a:lvl1pPr marL="257175" indent="-257175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Font typeface="Monotype Sorts" pitchFamily="2" charset="2"/>
        <a:buChar char="§"/>
        <a:defRPr kumimoji="1" sz="24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50000"/>
        <a:buFont typeface="Monotype Sorts" pitchFamily="2" charset="2"/>
        <a:buChar char="l"/>
        <a:defRPr kumimoji="1" sz="2100">
          <a:solidFill>
            <a:schemeClr val="tx1"/>
          </a:solidFill>
          <a:latin typeface="+mn-lt"/>
          <a:ea typeface="+mn-ea"/>
        </a:defRPr>
      </a:lvl2pPr>
      <a:lvl3pPr marL="857250" indent="-171450" algn="l" rtl="0" eaLnBrk="0" fontAlgn="base" hangingPunct="0">
        <a:spcBef>
          <a:spcPct val="20000"/>
        </a:spcBef>
        <a:spcAft>
          <a:spcPct val="0"/>
        </a:spcAft>
        <a:buChar char="•"/>
        <a:defRPr kumimoji="1" sz="1800">
          <a:solidFill>
            <a:schemeClr val="tx1"/>
          </a:solidFill>
          <a:latin typeface="+mn-lt"/>
          <a:ea typeface="+mn-ea"/>
        </a:defRPr>
      </a:lvl3pPr>
      <a:lvl4pPr marL="1200150" indent="-171450" algn="l" rtl="0" eaLnBrk="0" fontAlgn="base" hangingPunct="0">
        <a:spcBef>
          <a:spcPct val="20000"/>
        </a:spcBef>
        <a:spcAft>
          <a:spcPct val="0"/>
        </a:spcAft>
        <a:buChar char="–"/>
        <a:defRPr kumimoji="1" sz="1500">
          <a:solidFill>
            <a:schemeClr val="tx1"/>
          </a:solidFill>
          <a:latin typeface="+mn-lt"/>
          <a:ea typeface="+mn-ea"/>
        </a:defRPr>
      </a:lvl4pPr>
      <a:lvl5pPr marL="1543050" indent="-171450" algn="l" rtl="0" eaLnBrk="0" fontAlgn="base" hangingPunct="0">
        <a:spcBef>
          <a:spcPct val="20000"/>
        </a:spcBef>
        <a:spcAft>
          <a:spcPct val="0"/>
        </a:spcAft>
        <a:buChar char="»"/>
        <a:defRPr kumimoji="1" sz="1500">
          <a:solidFill>
            <a:schemeClr val="tx1"/>
          </a:solidFill>
          <a:latin typeface="+mn-lt"/>
          <a:ea typeface="+mn-ea"/>
        </a:defRPr>
      </a:lvl5pPr>
      <a:lvl6pPr marL="1885950" indent="-171450" algn="l" rtl="0" fontAlgn="base">
        <a:spcBef>
          <a:spcPct val="20000"/>
        </a:spcBef>
        <a:spcAft>
          <a:spcPct val="0"/>
        </a:spcAft>
        <a:buChar char="»"/>
        <a:defRPr kumimoji="1" sz="1500">
          <a:solidFill>
            <a:schemeClr val="tx1"/>
          </a:solidFill>
          <a:latin typeface="+mn-lt"/>
          <a:ea typeface="+mn-ea"/>
        </a:defRPr>
      </a:lvl6pPr>
      <a:lvl7pPr marL="2228850" indent="-171450" algn="l" rtl="0" fontAlgn="base">
        <a:spcBef>
          <a:spcPct val="20000"/>
        </a:spcBef>
        <a:spcAft>
          <a:spcPct val="0"/>
        </a:spcAft>
        <a:buChar char="»"/>
        <a:defRPr kumimoji="1" sz="1500">
          <a:solidFill>
            <a:schemeClr val="tx1"/>
          </a:solidFill>
          <a:latin typeface="+mn-lt"/>
          <a:ea typeface="+mn-ea"/>
        </a:defRPr>
      </a:lvl7pPr>
      <a:lvl8pPr marL="2571750" indent="-171450" algn="l" rtl="0" fontAlgn="base">
        <a:spcBef>
          <a:spcPct val="20000"/>
        </a:spcBef>
        <a:spcAft>
          <a:spcPct val="0"/>
        </a:spcAft>
        <a:buChar char="»"/>
        <a:defRPr kumimoji="1" sz="1500">
          <a:solidFill>
            <a:schemeClr val="tx1"/>
          </a:solidFill>
          <a:latin typeface="+mn-lt"/>
          <a:ea typeface="+mn-ea"/>
        </a:defRPr>
      </a:lvl8pPr>
      <a:lvl9pPr marL="2914650" indent="-171450" algn="l" rtl="0" fontAlgn="base">
        <a:spcBef>
          <a:spcPct val="20000"/>
        </a:spcBef>
        <a:spcAft>
          <a:spcPct val="0"/>
        </a:spcAft>
        <a:buChar char="»"/>
        <a:defRPr kumimoji="1" sz="15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Rectangle 15"/>
          <p:cNvSpPr>
            <a:spLocks noChangeArrowheads="1"/>
          </p:cNvSpPr>
          <p:nvPr/>
        </p:nvSpPr>
        <p:spPr bwMode="auto">
          <a:xfrm>
            <a:off x="3132138" y="4800600"/>
            <a:ext cx="2895600" cy="201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66"/>
              </a:solidFill>
              <a:effectLst/>
              <a:uLnTx/>
              <a:uFillTx/>
              <a:latin typeface="Arial" charset="0"/>
              <a:ea typeface="楷体_GB2312" pitchFamily="49" charset="-122"/>
              <a:cs typeface="+mn-cs"/>
            </a:endParaRPr>
          </a:p>
        </p:txBody>
      </p:sp>
      <p:sp>
        <p:nvSpPr>
          <p:cNvPr id="17" name="Rectangle 105"/>
          <p:cNvSpPr>
            <a:spLocks noChangeArrowheads="1"/>
          </p:cNvSpPr>
          <p:nvPr/>
        </p:nvSpPr>
        <p:spPr bwMode="auto">
          <a:xfrm rot="19340345">
            <a:off x="8713788" y="4527948"/>
            <a:ext cx="330200" cy="22026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pic>
        <p:nvPicPr>
          <p:cNvPr id="13" name="Picture 12" descr="C:\Users\qdx\Desktop\Aticles\20141011\temp_01.gif"/>
          <p:cNvPicPr>
            <a:picLocks noChangeAspect="1" noChangeArrowheads="1"/>
          </p:cNvPicPr>
          <p:nvPr userDrawn="1"/>
        </p:nvPicPr>
        <p:blipFill>
          <a:blip r:embed="rId13" cstate="print"/>
          <a:srcRect l="3641" t="17614" r="84133" b="37315"/>
          <a:stretch>
            <a:fillRect/>
          </a:stretch>
        </p:blipFill>
        <p:spPr bwMode="auto">
          <a:xfrm>
            <a:off x="72001" y="53560"/>
            <a:ext cx="750887" cy="54808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4" name="TextBox 80"/>
          <p:cNvSpPr txBox="1">
            <a:spLocks noChangeArrowheads="1"/>
          </p:cNvSpPr>
          <p:nvPr userDrawn="1"/>
        </p:nvSpPr>
        <p:spPr bwMode="auto">
          <a:xfrm>
            <a:off x="123825" y="155972"/>
            <a:ext cx="66198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楷体" pitchFamily="49" charset="-122"/>
                <a:ea typeface="楷体" pitchFamily="49" charset="-122"/>
                <a:cs typeface="+mn-cs"/>
              </a:rPr>
              <a:t>物理学</a:t>
            </a:r>
            <a:endParaRPr kumimoji="0" lang="en-US" altLang="zh-CN" sz="900" b="0" i="0" u="none" strike="noStrike" kern="1200" cap="none" spc="0" normalizeH="0" baseline="0" noProof="0" dirty="0">
              <a:ln>
                <a:noFill/>
              </a:ln>
              <a:solidFill>
                <a:srgbClr val="000099"/>
              </a:solidFill>
              <a:effectLst/>
              <a:uLnTx/>
              <a:uFillTx/>
              <a:latin typeface="楷体" pitchFamily="49" charset="-122"/>
              <a:ea typeface="楷体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楷体" pitchFamily="49" charset="-122"/>
                <a:ea typeface="楷体" pitchFamily="49" charset="-122"/>
                <a:cs typeface="+mn-cs"/>
              </a:rPr>
              <a:t>第六版</a:t>
            </a: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4607235" y="4752000"/>
            <a:ext cx="1080000" cy="1191"/>
          </a:xfrm>
          <a:prstGeom prst="line">
            <a:avLst/>
          </a:prstGeom>
          <a:ln w="38100" cap="rnd">
            <a:gradFill flip="none" rotWithShape="1">
              <a:gsLst>
                <a:gs pos="0">
                  <a:srgbClr val="000099"/>
                </a:gs>
                <a:gs pos="39999">
                  <a:srgbClr val="85C2FF"/>
                </a:gs>
                <a:gs pos="70000">
                  <a:srgbClr val="C4D6EB"/>
                </a:gs>
                <a:gs pos="100000">
                  <a:srgbClr val="FFEBFA"/>
                </a:gs>
              </a:gsLst>
              <a:lin ang="0" scaled="0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 flipH="1">
            <a:off x="3527235" y="4750593"/>
            <a:ext cx="1080000" cy="1191"/>
          </a:xfrm>
          <a:prstGeom prst="line">
            <a:avLst/>
          </a:prstGeom>
          <a:ln w="38100" cap="rnd">
            <a:gradFill flip="none" rotWithShape="1">
              <a:gsLst>
                <a:gs pos="0">
                  <a:srgbClr val="000099"/>
                </a:gs>
                <a:gs pos="39999">
                  <a:srgbClr val="85C2FF"/>
                </a:gs>
                <a:gs pos="70000">
                  <a:srgbClr val="C4D6EB"/>
                </a:gs>
                <a:gs pos="100000">
                  <a:srgbClr val="FFEBFA"/>
                </a:gs>
              </a:gsLst>
              <a:lin ang="0" scaled="0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97"/>
          <p:cNvSpPr>
            <a:spLocks noChangeArrowheads="1"/>
          </p:cNvSpPr>
          <p:nvPr userDrawn="1"/>
        </p:nvSpPr>
        <p:spPr bwMode="auto">
          <a:xfrm>
            <a:off x="3130550" y="4800600"/>
            <a:ext cx="2895600" cy="201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Arial" pitchFamily="34" charset="0"/>
                <a:ea typeface="楷体_GB2312" pitchFamily="49" charset="-122"/>
                <a:cs typeface="+mn-cs"/>
              </a:rPr>
              <a:t>第五章  静电场</a:t>
            </a:r>
          </a:p>
        </p:txBody>
      </p:sp>
      <p:sp>
        <p:nvSpPr>
          <p:cNvPr id="20" name="灯片编号占位符 15"/>
          <p:cNvSpPr>
            <a:spLocks noGrp="1"/>
          </p:cNvSpPr>
          <p:nvPr>
            <p:ph type="sldNum" sz="quarter" idx="4"/>
          </p:nvPr>
        </p:nvSpPr>
        <p:spPr>
          <a:xfrm>
            <a:off x="6588125" y="4786313"/>
            <a:ext cx="2133600" cy="273844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350" b="1">
                <a:solidFill>
                  <a:srgbClr val="0000CC"/>
                </a:solidFill>
                <a:latin typeface="+mn-lt"/>
                <a:ea typeface="宋体" pitchFamily="2" charset="-122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3E1548B-FB52-4083-8328-6F0CCACD1FD1}" type="slidenum">
              <a:rPr kumimoji="0" lang="zh-CN" altLang="en-US" sz="1350" b="1" i="0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"/>
                <a:ea typeface="宋体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350" b="1" i="0" u="none" strike="noStrike" kern="1200" cap="none" spc="0" normalizeH="0" baseline="0" noProof="0" dirty="0">
              <a:ln>
                <a:noFill/>
              </a:ln>
              <a:solidFill>
                <a:srgbClr val="0000CC"/>
              </a:solidFill>
              <a:effectLst/>
              <a:uLnTx/>
              <a:uFillTx/>
              <a:latin typeface="Arial"/>
              <a:ea typeface="宋体" pitchFamily="2" charset="-122"/>
              <a:cs typeface="+mn-cs"/>
            </a:endParaRPr>
          </a:p>
        </p:txBody>
      </p:sp>
      <p:sp>
        <p:nvSpPr>
          <p:cNvPr id="21" name="矩形 20"/>
          <p:cNvSpPr/>
          <p:nvPr userDrawn="1"/>
        </p:nvSpPr>
        <p:spPr>
          <a:xfrm>
            <a:off x="3176" y="642938"/>
            <a:ext cx="900113" cy="485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宋体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675938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0" r:id="rId1"/>
    <p:sldLayoutId id="2147483781" r:id="rId2"/>
    <p:sldLayoutId id="2147483782" r:id="rId3"/>
    <p:sldLayoutId id="2147483783" r:id="rId4"/>
    <p:sldLayoutId id="2147483784" r:id="rId5"/>
    <p:sldLayoutId id="2147483785" r:id="rId6"/>
    <p:sldLayoutId id="2147483786" r:id="rId7"/>
    <p:sldLayoutId id="2147483787" r:id="rId8"/>
    <p:sldLayoutId id="2147483788" r:id="rId9"/>
    <p:sldLayoutId id="2147483789" r:id="rId10"/>
    <p:sldLayoutId id="2147483790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  <a:ea typeface="宋体" pitchFamily="2" charset="-122"/>
        </a:defRPr>
      </a:lvl5pPr>
      <a:lvl6pPr marL="342900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  <a:ea typeface="宋体" pitchFamily="2" charset="-122"/>
        </a:defRPr>
      </a:lvl6pPr>
      <a:lvl7pPr marL="685800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  <a:ea typeface="宋体" pitchFamily="2" charset="-122"/>
        </a:defRPr>
      </a:lvl7pPr>
      <a:lvl8pPr marL="1028700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  <a:ea typeface="宋体" pitchFamily="2" charset="-122"/>
        </a:defRPr>
      </a:lvl8pPr>
      <a:lvl9pPr marL="1371600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  <a:ea typeface="宋体" pitchFamily="2" charset="-122"/>
        </a:defRPr>
      </a:lvl9pPr>
    </p:titleStyle>
    <p:bodyStyle>
      <a:lvl1pPr marL="257175" indent="-257175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+mn-ea"/>
        </a:defRPr>
      </a:lvl2pPr>
      <a:lvl3pPr marL="857250" indent="-171450" algn="l" rtl="0" eaLnBrk="0" fontAlgn="base" hangingPunct="0">
        <a:spcBef>
          <a:spcPct val="20000"/>
        </a:spcBef>
        <a:spcAft>
          <a:spcPct val="0"/>
        </a:spcAft>
        <a:buChar char="•"/>
        <a:defRPr sz="1800">
          <a:solidFill>
            <a:schemeClr val="tx1"/>
          </a:solidFill>
          <a:latin typeface="+mn-lt"/>
          <a:ea typeface="+mn-ea"/>
        </a:defRPr>
      </a:lvl3pPr>
      <a:lvl4pPr marL="1200150" indent="-171450" algn="l" rtl="0" eaLnBrk="0" fontAlgn="base" hangingPunct="0">
        <a:spcBef>
          <a:spcPct val="20000"/>
        </a:spcBef>
        <a:spcAft>
          <a:spcPct val="0"/>
        </a:spcAft>
        <a:buChar char="–"/>
        <a:defRPr sz="1500">
          <a:solidFill>
            <a:schemeClr val="tx1"/>
          </a:solidFill>
          <a:latin typeface="+mn-lt"/>
          <a:ea typeface="+mn-ea"/>
        </a:defRPr>
      </a:lvl4pPr>
      <a:lvl5pPr marL="1543050" indent="-171450" algn="l" rtl="0" eaLnBrk="0" fontAlgn="base" hangingPunct="0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  <a:ea typeface="+mn-ea"/>
        </a:defRPr>
      </a:lvl5pPr>
      <a:lvl6pPr marL="1885950" indent="-171450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  <a:ea typeface="+mn-ea"/>
        </a:defRPr>
      </a:lvl6pPr>
      <a:lvl7pPr marL="2228850" indent="-171450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  <a:ea typeface="+mn-ea"/>
        </a:defRPr>
      </a:lvl7pPr>
      <a:lvl8pPr marL="2571750" indent="-171450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  <a:ea typeface="+mn-ea"/>
        </a:defRPr>
      </a:lvl8pPr>
      <a:lvl9pPr marL="2914650" indent="-171450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9.bin"/><Relationship Id="rId13" Type="http://schemas.openxmlformats.org/officeDocument/2006/relationships/image" Target="../media/image58.wmf"/><Relationship Id="rId18" Type="http://schemas.openxmlformats.org/officeDocument/2006/relationships/oleObject" Target="../embeddings/oleObject64.bin"/><Relationship Id="rId26" Type="http://schemas.openxmlformats.org/officeDocument/2006/relationships/oleObject" Target="../embeddings/oleObject68.bin"/><Relationship Id="rId3" Type="http://schemas.openxmlformats.org/officeDocument/2006/relationships/notesSlide" Target="../notesSlides/notesSlide6.xml"/><Relationship Id="rId21" Type="http://schemas.openxmlformats.org/officeDocument/2006/relationships/image" Target="../media/image60.wmf"/><Relationship Id="rId7" Type="http://schemas.openxmlformats.org/officeDocument/2006/relationships/image" Target="../media/image20.wmf"/><Relationship Id="rId12" Type="http://schemas.openxmlformats.org/officeDocument/2006/relationships/oleObject" Target="../embeddings/oleObject61.bin"/><Relationship Id="rId17" Type="http://schemas.openxmlformats.org/officeDocument/2006/relationships/image" Target="../media/image51.wmf"/><Relationship Id="rId25" Type="http://schemas.openxmlformats.org/officeDocument/2006/relationships/image" Target="../media/image62.wmf"/><Relationship Id="rId2" Type="http://schemas.openxmlformats.org/officeDocument/2006/relationships/slideLayout" Target="../slideLayouts/slideLayout18.xml"/><Relationship Id="rId16" Type="http://schemas.openxmlformats.org/officeDocument/2006/relationships/oleObject" Target="../embeddings/oleObject63.bin"/><Relationship Id="rId20" Type="http://schemas.openxmlformats.org/officeDocument/2006/relationships/oleObject" Target="../embeddings/oleObject65.bin"/><Relationship Id="rId29" Type="http://schemas.openxmlformats.org/officeDocument/2006/relationships/image" Target="../media/image64.wmf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58.bin"/><Relationship Id="rId11" Type="http://schemas.openxmlformats.org/officeDocument/2006/relationships/image" Target="../media/image22.wmf"/><Relationship Id="rId24" Type="http://schemas.openxmlformats.org/officeDocument/2006/relationships/oleObject" Target="../embeddings/oleObject67.bin"/><Relationship Id="rId5" Type="http://schemas.openxmlformats.org/officeDocument/2006/relationships/image" Target="../media/image57.emf"/><Relationship Id="rId15" Type="http://schemas.openxmlformats.org/officeDocument/2006/relationships/image" Target="../media/image52.wmf"/><Relationship Id="rId23" Type="http://schemas.openxmlformats.org/officeDocument/2006/relationships/image" Target="../media/image61.wmf"/><Relationship Id="rId28" Type="http://schemas.openxmlformats.org/officeDocument/2006/relationships/oleObject" Target="../embeddings/oleObject69.bin"/><Relationship Id="rId10" Type="http://schemas.openxmlformats.org/officeDocument/2006/relationships/oleObject" Target="../embeddings/oleObject60.bin"/><Relationship Id="rId19" Type="http://schemas.openxmlformats.org/officeDocument/2006/relationships/image" Target="../media/image59.wmf"/><Relationship Id="rId4" Type="http://schemas.openxmlformats.org/officeDocument/2006/relationships/oleObject" Target="../embeddings/oleObject57.bin"/><Relationship Id="rId9" Type="http://schemas.openxmlformats.org/officeDocument/2006/relationships/image" Target="../media/image21.png"/><Relationship Id="rId14" Type="http://schemas.openxmlformats.org/officeDocument/2006/relationships/oleObject" Target="../embeddings/oleObject62.bin"/><Relationship Id="rId22" Type="http://schemas.openxmlformats.org/officeDocument/2006/relationships/oleObject" Target="../embeddings/oleObject66.bin"/><Relationship Id="rId27" Type="http://schemas.openxmlformats.org/officeDocument/2006/relationships/image" Target="../media/image63.w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2.bin"/><Relationship Id="rId3" Type="http://schemas.openxmlformats.org/officeDocument/2006/relationships/oleObject" Target="../embeddings/oleObject70.bin"/><Relationship Id="rId7" Type="http://schemas.openxmlformats.org/officeDocument/2006/relationships/image" Target="../media/image66.wmf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71.bin"/><Relationship Id="rId11" Type="http://schemas.openxmlformats.org/officeDocument/2006/relationships/image" Target="../media/image64.wmf"/><Relationship Id="rId5" Type="http://schemas.openxmlformats.org/officeDocument/2006/relationships/image" Target="../media/image68.png"/><Relationship Id="rId10" Type="http://schemas.openxmlformats.org/officeDocument/2006/relationships/oleObject" Target="../embeddings/oleObject73.bin"/><Relationship Id="rId4" Type="http://schemas.openxmlformats.org/officeDocument/2006/relationships/image" Target="../media/image65.wmf"/><Relationship Id="rId9" Type="http://schemas.openxmlformats.org/officeDocument/2006/relationships/image" Target="../media/image67.w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wmf"/><Relationship Id="rId3" Type="http://schemas.openxmlformats.org/officeDocument/2006/relationships/image" Target="../media/image31.png"/><Relationship Id="rId7" Type="http://schemas.openxmlformats.org/officeDocument/2006/relationships/oleObject" Target="../embeddings/oleObject75.bin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68.png"/><Relationship Id="rId5" Type="http://schemas.openxmlformats.org/officeDocument/2006/relationships/image" Target="../media/image65.wmf"/><Relationship Id="rId4" Type="http://schemas.openxmlformats.org/officeDocument/2006/relationships/oleObject" Target="../embeddings/oleObject74.bin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wmf"/><Relationship Id="rId13" Type="http://schemas.openxmlformats.org/officeDocument/2006/relationships/oleObject" Target="../embeddings/oleObject81.bin"/><Relationship Id="rId18" Type="http://schemas.openxmlformats.org/officeDocument/2006/relationships/image" Target="../media/image77.emf"/><Relationship Id="rId3" Type="http://schemas.openxmlformats.org/officeDocument/2006/relationships/oleObject" Target="../embeddings/oleObject76.bin"/><Relationship Id="rId21" Type="http://schemas.openxmlformats.org/officeDocument/2006/relationships/oleObject" Target="../embeddings/oleObject85.bin"/><Relationship Id="rId7" Type="http://schemas.openxmlformats.org/officeDocument/2006/relationships/oleObject" Target="../embeddings/oleObject78.bin"/><Relationship Id="rId12" Type="http://schemas.openxmlformats.org/officeDocument/2006/relationships/image" Target="../media/image75.wmf"/><Relationship Id="rId17" Type="http://schemas.openxmlformats.org/officeDocument/2006/relationships/oleObject" Target="../embeddings/oleObject83.bin"/><Relationship Id="rId2" Type="http://schemas.openxmlformats.org/officeDocument/2006/relationships/slideLayout" Target="../slideLayouts/slideLayout18.xml"/><Relationship Id="rId16" Type="http://schemas.openxmlformats.org/officeDocument/2006/relationships/image" Target="../media/image21.png"/><Relationship Id="rId20" Type="http://schemas.openxmlformats.org/officeDocument/2006/relationships/image" Target="../media/image78.emf"/><Relationship Id="rId1" Type="http://schemas.openxmlformats.org/officeDocument/2006/relationships/vmlDrawing" Target="../drawings/vmlDrawing11.vml"/><Relationship Id="rId6" Type="http://schemas.openxmlformats.org/officeDocument/2006/relationships/image" Target="../media/image72.wmf"/><Relationship Id="rId11" Type="http://schemas.openxmlformats.org/officeDocument/2006/relationships/oleObject" Target="../embeddings/oleObject80.bin"/><Relationship Id="rId5" Type="http://schemas.openxmlformats.org/officeDocument/2006/relationships/oleObject" Target="../embeddings/oleObject77.bin"/><Relationship Id="rId15" Type="http://schemas.openxmlformats.org/officeDocument/2006/relationships/oleObject" Target="../embeddings/oleObject82.bin"/><Relationship Id="rId10" Type="http://schemas.openxmlformats.org/officeDocument/2006/relationships/image" Target="../media/image74.wmf"/><Relationship Id="rId19" Type="http://schemas.openxmlformats.org/officeDocument/2006/relationships/oleObject" Target="../embeddings/oleObject84.bin"/><Relationship Id="rId4" Type="http://schemas.openxmlformats.org/officeDocument/2006/relationships/image" Target="../media/image71.wmf"/><Relationship Id="rId9" Type="http://schemas.openxmlformats.org/officeDocument/2006/relationships/oleObject" Target="../embeddings/oleObject79.bin"/><Relationship Id="rId14" Type="http://schemas.openxmlformats.org/officeDocument/2006/relationships/image" Target="../media/image76.wmf"/><Relationship Id="rId22" Type="http://schemas.openxmlformats.org/officeDocument/2006/relationships/image" Target="../media/image79.wm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8.bin"/><Relationship Id="rId13" Type="http://schemas.openxmlformats.org/officeDocument/2006/relationships/image" Target="../media/image84.wmf"/><Relationship Id="rId18" Type="http://schemas.openxmlformats.org/officeDocument/2006/relationships/oleObject" Target="../embeddings/oleObject93.bin"/><Relationship Id="rId26" Type="http://schemas.openxmlformats.org/officeDocument/2006/relationships/oleObject" Target="../embeddings/oleObject97.bin"/><Relationship Id="rId3" Type="http://schemas.openxmlformats.org/officeDocument/2006/relationships/image" Target="../media/image31.png"/><Relationship Id="rId21" Type="http://schemas.openxmlformats.org/officeDocument/2006/relationships/image" Target="../media/image88.wmf"/><Relationship Id="rId7" Type="http://schemas.openxmlformats.org/officeDocument/2006/relationships/image" Target="../media/image81.wmf"/><Relationship Id="rId12" Type="http://schemas.openxmlformats.org/officeDocument/2006/relationships/oleObject" Target="../embeddings/oleObject90.bin"/><Relationship Id="rId17" Type="http://schemas.openxmlformats.org/officeDocument/2006/relationships/image" Target="../media/image86.wmf"/><Relationship Id="rId25" Type="http://schemas.openxmlformats.org/officeDocument/2006/relationships/image" Target="../media/image90.wmf"/><Relationship Id="rId2" Type="http://schemas.openxmlformats.org/officeDocument/2006/relationships/slideLayout" Target="../slideLayouts/slideLayout18.xml"/><Relationship Id="rId16" Type="http://schemas.openxmlformats.org/officeDocument/2006/relationships/oleObject" Target="../embeddings/oleObject92.bin"/><Relationship Id="rId20" Type="http://schemas.openxmlformats.org/officeDocument/2006/relationships/oleObject" Target="../embeddings/oleObject94.bin"/><Relationship Id="rId29" Type="http://schemas.openxmlformats.org/officeDocument/2006/relationships/image" Target="../media/image92.wmf"/><Relationship Id="rId1" Type="http://schemas.openxmlformats.org/officeDocument/2006/relationships/vmlDrawing" Target="../drawings/vmlDrawing12.vml"/><Relationship Id="rId6" Type="http://schemas.openxmlformats.org/officeDocument/2006/relationships/oleObject" Target="../embeddings/oleObject87.bin"/><Relationship Id="rId11" Type="http://schemas.openxmlformats.org/officeDocument/2006/relationships/image" Target="../media/image83.wmf"/><Relationship Id="rId24" Type="http://schemas.openxmlformats.org/officeDocument/2006/relationships/oleObject" Target="../embeddings/oleObject96.bin"/><Relationship Id="rId32" Type="http://schemas.openxmlformats.org/officeDocument/2006/relationships/oleObject" Target="../embeddings/oleObject100.bin"/><Relationship Id="rId5" Type="http://schemas.openxmlformats.org/officeDocument/2006/relationships/image" Target="../media/image80.wmf"/><Relationship Id="rId15" Type="http://schemas.openxmlformats.org/officeDocument/2006/relationships/image" Target="../media/image85.wmf"/><Relationship Id="rId23" Type="http://schemas.openxmlformats.org/officeDocument/2006/relationships/image" Target="../media/image89.wmf"/><Relationship Id="rId28" Type="http://schemas.openxmlformats.org/officeDocument/2006/relationships/oleObject" Target="../embeddings/oleObject98.bin"/><Relationship Id="rId10" Type="http://schemas.openxmlformats.org/officeDocument/2006/relationships/oleObject" Target="../embeddings/oleObject89.bin"/><Relationship Id="rId19" Type="http://schemas.openxmlformats.org/officeDocument/2006/relationships/image" Target="../media/image87.wmf"/><Relationship Id="rId31" Type="http://schemas.openxmlformats.org/officeDocument/2006/relationships/image" Target="../media/image21.png"/><Relationship Id="rId4" Type="http://schemas.openxmlformats.org/officeDocument/2006/relationships/oleObject" Target="../embeddings/oleObject86.bin"/><Relationship Id="rId9" Type="http://schemas.openxmlformats.org/officeDocument/2006/relationships/image" Target="../media/image82.wmf"/><Relationship Id="rId14" Type="http://schemas.openxmlformats.org/officeDocument/2006/relationships/oleObject" Target="../embeddings/oleObject91.bin"/><Relationship Id="rId22" Type="http://schemas.openxmlformats.org/officeDocument/2006/relationships/oleObject" Target="../embeddings/oleObject95.bin"/><Relationship Id="rId27" Type="http://schemas.openxmlformats.org/officeDocument/2006/relationships/image" Target="../media/image91.wmf"/><Relationship Id="rId30" Type="http://schemas.openxmlformats.org/officeDocument/2006/relationships/oleObject" Target="../embeddings/oleObject99.bin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3.bin"/><Relationship Id="rId13" Type="http://schemas.openxmlformats.org/officeDocument/2006/relationships/image" Target="../media/image97.wmf"/><Relationship Id="rId3" Type="http://schemas.openxmlformats.org/officeDocument/2006/relationships/image" Target="../media/image31.png"/><Relationship Id="rId7" Type="http://schemas.openxmlformats.org/officeDocument/2006/relationships/image" Target="../media/image94.emf"/><Relationship Id="rId12" Type="http://schemas.openxmlformats.org/officeDocument/2006/relationships/oleObject" Target="../embeddings/oleObject105.bin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13.vml"/><Relationship Id="rId6" Type="http://schemas.openxmlformats.org/officeDocument/2006/relationships/oleObject" Target="../embeddings/oleObject102.bin"/><Relationship Id="rId11" Type="http://schemas.openxmlformats.org/officeDocument/2006/relationships/image" Target="../media/image96.wmf"/><Relationship Id="rId5" Type="http://schemas.openxmlformats.org/officeDocument/2006/relationships/image" Target="../media/image93.wmf"/><Relationship Id="rId15" Type="http://schemas.openxmlformats.org/officeDocument/2006/relationships/image" Target="../media/image98.emf"/><Relationship Id="rId10" Type="http://schemas.openxmlformats.org/officeDocument/2006/relationships/oleObject" Target="../embeddings/oleObject104.bin"/><Relationship Id="rId4" Type="http://schemas.openxmlformats.org/officeDocument/2006/relationships/oleObject" Target="../embeddings/oleObject101.bin"/><Relationship Id="rId9" Type="http://schemas.openxmlformats.org/officeDocument/2006/relationships/image" Target="../media/image95.wmf"/><Relationship Id="rId14" Type="http://schemas.openxmlformats.org/officeDocument/2006/relationships/oleObject" Target="../embeddings/oleObject106.bin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wmf"/><Relationship Id="rId3" Type="http://schemas.openxmlformats.org/officeDocument/2006/relationships/oleObject" Target="../embeddings/oleObject107.bin"/><Relationship Id="rId7" Type="http://schemas.openxmlformats.org/officeDocument/2006/relationships/oleObject" Target="../embeddings/oleObject109.bin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100.wmf"/><Relationship Id="rId5" Type="http://schemas.openxmlformats.org/officeDocument/2006/relationships/oleObject" Target="../embeddings/oleObject108.bin"/><Relationship Id="rId4" Type="http://schemas.openxmlformats.org/officeDocument/2006/relationships/image" Target="../media/image99.w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wmf"/><Relationship Id="rId13" Type="http://schemas.openxmlformats.org/officeDocument/2006/relationships/oleObject" Target="../embeddings/oleObject115.bin"/><Relationship Id="rId3" Type="http://schemas.openxmlformats.org/officeDocument/2006/relationships/oleObject" Target="../embeddings/oleObject110.bin"/><Relationship Id="rId7" Type="http://schemas.openxmlformats.org/officeDocument/2006/relationships/oleObject" Target="../embeddings/oleObject112.bin"/><Relationship Id="rId12" Type="http://schemas.openxmlformats.org/officeDocument/2006/relationships/image" Target="../media/image106.wmf"/><Relationship Id="rId2" Type="http://schemas.openxmlformats.org/officeDocument/2006/relationships/slideLayout" Target="../slideLayouts/slideLayout18.xml"/><Relationship Id="rId16" Type="http://schemas.openxmlformats.org/officeDocument/2006/relationships/image" Target="../media/image108.wmf"/><Relationship Id="rId1" Type="http://schemas.openxmlformats.org/officeDocument/2006/relationships/vmlDrawing" Target="../drawings/vmlDrawing15.vml"/><Relationship Id="rId6" Type="http://schemas.openxmlformats.org/officeDocument/2006/relationships/image" Target="../media/image103.wmf"/><Relationship Id="rId11" Type="http://schemas.openxmlformats.org/officeDocument/2006/relationships/oleObject" Target="../embeddings/oleObject114.bin"/><Relationship Id="rId5" Type="http://schemas.openxmlformats.org/officeDocument/2006/relationships/oleObject" Target="../embeddings/oleObject111.bin"/><Relationship Id="rId15" Type="http://schemas.openxmlformats.org/officeDocument/2006/relationships/oleObject" Target="../embeddings/oleObject116.bin"/><Relationship Id="rId10" Type="http://schemas.openxmlformats.org/officeDocument/2006/relationships/image" Target="../media/image105.wmf"/><Relationship Id="rId4" Type="http://schemas.openxmlformats.org/officeDocument/2006/relationships/image" Target="../media/image102.wmf"/><Relationship Id="rId9" Type="http://schemas.openxmlformats.org/officeDocument/2006/relationships/oleObject" Target="../embeddings/oleObject113.bin"/><Relationship Id="rId14" Type="http://schemas.openxmlformats.org/officeDocument/2006/relationships/image" Target="../media/image107.wm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wmf"/><Relationship Id="rId13" Type="http://schemas.openxmlformats.org/officeDocument/2006/relationships/oleObject" Target="../embeddings/oleObject122.bin"/><Relationship Id="rId18" Type="http://schemas.openxmlformats.org/officeDocument/2006/relationships/image" Target="../media/image105.wmf"/><Relationship Id="rId26" Type="http://schemas.openxmlformats.org/officeDocument/2006/relationships/image" Target="../media/image113.wmf"/><Relationship Id="rId39" Type="http://schemas.openxmlformats.org/officeDocument/2006/relationships/oleObject" Target="../embeddings/oleObject137.bin"/><Relationship Id="rId3" Type="http://schemas.openxmlformats.org/officeDocument/2006/relationships/oleObject" Target="../embeddings/oleObject117.bin"/><Relationship Id="rId21" Type="http://schemas.openxmlformats.org/officeDocument/2006/relationships/oleObject" Target="../embeddings/oleObject126.bin"/><Relationship Id="rId34" Type="http://schemas.openxmlformats.org/officeDocument/2006/relationships/image" Target="../media/image117.wmf"/><Relationship Id="rId7" Type="http://schemas.openxmlformats.org/officeDocument/2006/relationships/oleObject" Target="../embeddings/oleObject119.bin"/><Relationship Id="rId12" Type="http://schemas.openxmlformats.org/officeDocument/2006/relationships/image" Target="../media/image102.wmf"/><Relationship Id="rId17" Type="http://schemas.openxmlformats.org/officeDocument/2006/relationships/oleObject" Target="../embeddings/oleObject124.bin"/><Relationship Id="rId25" Type="http://schemas.openxmlformats.org/officeDocument/2006/relationships/oleObject" Target="../embeddings/oleObject128.bin"/><Relationship Id="rId33" Type="http://schemas.openxmlformats.org/officeDocument/2006/relationships/oleObject" Target="../embeddings/oleObject132.bin"/><Relationship Id="rId38" Type="http://schemas.openxmlformats.org/officeDocument/2006/relationships/oleObject" Target="../embeddings/oleObject136.bin"/><Relationship Id="rId2" Type="http://schemas.openxmlformats.org/officeDocument/2006/relationships/slideLayout" Target="../slideLayouts/slideLayout18.xml"/><Relationship Id="rId16" Type="http://schemas.openxmlformats.org/officeDocument/2006/relationships/image" Target="../media/image104.wmf"/><Relationship Id="rId20" Type="http://schemas.openxmlformats.org/officeDocument/2006/relationships/image" Target="../media/image106.wmf"/><Relationship Id="rId29" Type="http://schemas.openxmlformats.org/officeDocument/2006/relationships/oleObject" Target="../embeddings/oleObject130.bin"/><Relationship Id="rId41" Type="http://schemas.openxmlformats.org/officeDocument/2006/relationships/image" Target="../media/image118.wmf"/><Relationship Id="rId1" Type="http://schemas.openxmlformats.org/officeDocument/2006/relationships/vmlDrawing" Target="../drawings/vmlDrawing16.vml"/><Relationship Id="rId6" Type="http://schemas.openxmlformats.org/officeDocument/2006/relationships/image" Target="../media/image110.wmf"/><Relationship Id="rId11" Type="http://schemas.openxmlformats.org/officeDocument/2006/relationships/oleObject" Target="../embeddings/oleObject121.bin"/><Relationship Id="rId24" Type="http://schemas.openxmlformats.org/officeDocument/2006/relationships/image" Target="../media/image108.wmf"/><Relationship Id="rId32" Type="http://schemas.openxmlformats.org/officeDocument/2006/relationships/image" Target="../media/image116.wmf"/><Relationship Id="rId37" Type="http://schemas.openxmlformats.org/officeDocument/2006/relationships/oleObject" Target="../embeddings/oleObject135.bin"/><Relationship Id="rId40" Type="http://schemas.openxmlformats.org/officeDocument/2006/relationships/oleObject" Target="../embeddings/oleObject138.bin"/><Relationship Id="rId5" Type="http://schemas.openxmlformats.org/officeDocument/2006/relationships/oleObject" Target="../embeddings/oleObject118.bin"/><Relationship Id="rId15" Type="http://schemas.openxmlformats.org/officeDocument/2006/relationships/oleObject" Target="../embeddings/oleObject123.bin"/><Relationship Id="rId23" Type="http://schemas.openxmlformats.org/officeDocument/2006/relationships/oleObject" Target="../embeddings/oleObject127.bin"/><Relationship Id="rId28" Type="http://schemas.openxmlformats.org/officeDocument/2006/relationships/image" Target="../media/image114.wmf"/><Relationship Id="rId36" Type="http://schemas.openxmlformats.org/officeDocument/2006/relationships/oleObject" Target="../embeddings/oleObject134.bin"/><Relationship Id="rId10" Type="http://schemas.openxmlformats.org/officeDocument/2006/relationships/image" Target="../media/image112.wmf"/><Relationship Id="rId19" Type="http://schemas.openxmlformats.org/officeDocument/2006/relationships/oleObject" Target="../embeddings/oleObject125.bin"/><Relationship Id="rId31" Type="http://schemas.openxmlformats.org/officeDocument/2006/relationships/oleObject" Target="../embeddings/oleObject131.bin"/><Relationship Id="rId4" Type="http://schemas.openxmlformats.org/officeDocument/2006/relationships/image" Target="../media/image109.wmf"/><Relationship Id="rId9" Type="http://schemas.openxmlformats.org/officeDocument/2006/relationships/oleObject" Target="../embeddings/oleObject120.bin"/><Relationship Id="rId14" Type="http://schemas.openxmlformats.org/officeDocument/2006/relationships/image" Target="../media/image103.wmf"/><Relationship Id="rId22" Type="http://schemas.openxmlformats.org/officeDocument/2006/relationships/image" Target="../media/image107.wmf"/><Relationship Id="rId27" Type="http://schemas.openxmlformats.org/officeDocument/2006/relationships/oleObject" Target="../embeddings/oleObject129.bin"/><Relationship Id="rId30" Type="http://schemas.openxmlformats.org/officeDocument/2006/relationships/image" Target="../media/image115.wmf"/><Relationship Id="rId35" Type="http://schemas.openxmlformats.org/officeDocument/2006/relationships/oleObject" Target="../embeddings/oleObject133.bin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wmf"/><Relationship Id="rId13" Type="http://schemas.openxmlformats.org/officeDocument/2006/relationships/oleObject" Target="../embeddings/oleObject144.bin"/><Relationship Id="rId18" Type="http://schemas.openxmlformats.org/officeDocument/2006/relationships/image" Target="../media/image106.wmf"/><Relationship Id="rId26" Type="http://schemas.openxmlformats.org/officeDocument/2006/relationships/image" Target="../media/image123.wmf"/><Relationship Id="rId3" Type="http://schemas.openxmlformats.org/officeDocument/2006/relationships/oleObject" Target="../embeddings/oleObject139.bin"/><Relationship Id="rId21" Type="http://schemas.openxmlformats.org/officeDocument/2006/relationships/oleObject" Target="../embeddings/oleObject148.bin"/><Relationship Id="rId34" Type="http://schemas.openxmlformats.org/officeDocument/2006/relationships/oleObject" Target="../embeddings/oleObject155.bin"/><Relationship Id="rId7" Type="http://schemas.openxmlformats.org/officeDocument/2006/relationships/oleObject" Target="../embeddings/oleObject141.bin"/><Relationship Id="rId12" Type="http://schemas.openxmlformats.org/officeDocument/2006/relationships/image" Target="../media/image103.wmf"/><Relationship Id="rId17" Type="http://schemas.openxmlformats.org/officeDocument/2006/relationships/oleObject" Target="../embeddings/oleObject146.bin"/><Relationship Id="rId25" Type="http://schemas.openxmlformats.org/officeDocument/2006/relationships/oleObject" Target="../embeddings/oleObject150.bin"/><Relationship Id="rId33" Type="http://schemas.openxmlformats.org/officeDocument/2006/relationships/image" Target="../media/image126.wmf"/><Relationship Id="rId38" Type="http://schemas.openxmlformats.org/officeDocument/2006/relationships/oleObject" Target="../embeddings/oleObject157.bin"/><Relationship Id="rId2" Type="http://schemas.openxmlformats.org/officeDocument/2006/relationships/slideLayout" Target="../slideLayouts/slideLayout18.xml"/><Relationship Id="rId16" Type="http://schemas.openxmlformats.org/officeDocument/2006/relationships/image" Target="../media/image105.wmf"/><Relationship Id="rId20" Type="http://schemas.openxmlformats.org/officeDocument/2006/relationships/image" Target="../media/image107.wmf"/><Relationship Id="rId29" Type="http://schemas.openxmlformats.org/officeDocument/2006/relationships/oleObject" Target="../embeddings/oleObject152.bin"/><Relationship Id="rId1" Type="http://schemas.openxmlformats.org/officeDocument/2006/relationships/vmlDrawing" Target="../drawings/vmlDrawing17.vml"/><Relationship Id="rId6" Type="http://schemas.openxmlformats.org/officeDocument/2006/relationships/image" Target="../media/image120.wmf"/><Relationship Id="rId11" Type="http://schemas.openxmlformats.org/officeDocument/2006/relationships/oleObject" Target="../embeddings/oleObject143.bin"/><Relationship Id="rId24" Type="http://schemas.openxmlformats.org/officeDocument/2006/relationships/image" Target="../media/image122.wmf"/><Relationship Id="rId32" Type="http://schemas.openxmlformats.org/officeDocument/2006/relationships/oleObject" Target="../embeddings/oleObject154.bin"/><Relationship Id="rId37" Type="http://schemas.openxmlformats.org/officeDocument/2006/relationships/image" Target="../media/image128.wmf"/><Relationship Id="rId5" Type="http://schemas.openxmlformats.org/officeDocument/2006/relationships/oleObject" Target="../embeddings/oleObject140.bin"/><Relationship Id="rId15" Type="http://schemas.openxmlformats.org/officeDocument/2006/relationships/oleObject" Target="../embeddings/oleObject145.bin"/><Relationship Id="rId23" Type="http://schemas.openxmlformats.org/officeDocument/2006/relationships/oleObject" Target="../embeddings/oleObject149.bin"/><Relationship Id="rId28" Type="http://schemas.openxmlformats.org/officeDocument/2006/relationships/image" Target="../media/image124.wmf"/><Relationship Id="rId36" Type="http://schemas.openxmlformats.org/officeDocument/2006/relationships/oleObject" Target="../embeddings/oleObject156.bin"/><Relationship Id="rId10" Type="http://schemas.openxmlformats.org/officeDocument/2006/relationships/image" Target="../media/image102.wmf"/><Relationship Id="rId19" Type="http://schemas.openxmlformats.org/officeDocument/2006/relationships/oleObject" Target="../embeddings/oleObject147.bin"/><Relationship Id="rId31" Type="http://schemas.openxmlformats.org/officeDocument/2006/relationships/oleObject" Target="../embeddings/oleObject153.bin"/><Relationship Id="rId4" Type="http://schemas.openxmlformats.org/officeDocument/2006/relationships/image" Target="../media/image119.wmf"/><Relationship Id="rId9" Type="http://schemas.openxmlformats.org/officeDocument/2006/relationships/oleObject" Target="../embeddings/oleObject142.bin"/><Relationship Id="rId14" Type="http://schemas.openxmlformats.org/officeDocument/2006/relationships/image" Target="../media/image104.wmf"/><Relationship Id="rId22" Type="http://schemas.openxmlformats.org/officeDocument/2006/relationships/image" Target="../media/image108.wmf"/><Relationship Id="rId27" Type="http://schemas.openxmlformats.org/officeDocument/2006/relationships/oleObject" Target="../embeddings/oleObject151.bin"/><Relationship Id="rId30" Type="http://schemas.openxmlformats.org/officeDocument/2006/relationships/image" Target="../media/image125.wmf"/><Relationship Id="rId35" Type="http://schemas.openxmlformats.org/officeDocument/2006/relationships/image" Target="../media/image127.wmf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wmf"/><Relationship Id="rId13" Type="http://schemas.openxmlformats.org/officeDocument/2006/relationships/image" Target="../media/image133.wmf"/><Relationship Id="rId18" Type="http://schemas.openxmlformats.org/officeDocument/2006/relationships/oleObject" Target="../embeddings/oleObject166.bin"/><Relationship Id="rId3" Type="http://schemas.openxmlformats.org/officeDocument/2006/relationships/oleObject" Target="../embeddings/oleObject158.bin"/><Relationship Id="rId21" Type="http://schemas.openxmlformats.org/officeDocument/2006/relationships/image" Target="../media/image137.wmf"/><Relationship Id="rId7" Type="http://schemas.openxmlformats.org/officeDocument/2006/relationships/oleObject" Target="../embeddings/oleObject160.bin"/><Relationship Id="rId12" Type="http://schemas.openxmlformats.org/officeDocument/2006/relationships/oleObject" Target="../embeddings/oleObject163.bin"/><Relationship Id="rId17" Type="http://schemas.openxmlformats.org/officeDocument/2006/relationships/image" Target="../media/image135.wmf"/><Relationship Id="rId25" Type="http://schemas.openxmlformats.org/officeDocument/2006/relationships/image" Target="../media/image139.wmf"/><Relationship Id="rId2" Type="http://schemas.openxmlformats.org/officeDocument/2006/relationships/slideLayout" Target="../slideLayouts/slideLayout18.xml"/><Relationship Id="rId16" Type="http://schemas.openxmlformats.org/officeDocument/2006/relationships/oleObject" Target="../embeddings/oleObject165.bin"/><Relationship Id="rId20" Type="http://schemas.openxmlformats.org/officeDocument/2006/relationships/oleObject" Target="../embeddings/oleObject167.bin"/><Relationship Id="rId1" Type="http://schemas.openxmlformats.org/officeDocument/2006/relationships/vmlDrawing" Target="../drawings/vmlDrawing18.vml"/><Relationship Id="rId6" Type="http://schemas.openxmlformats.org/officeDocument/2006/relationships/image" Target="../media/image130.wmf"/><Relationship Id="rId11" Type="http://schemas.openxmlformats.org/officeDocument/2006/relationships/oleObject" Target="../embeddings/oleObject162.bin"/><Relationship Id="rId24" Type="http://schemas.openxmlformats.org/officeDocument/2006/relationships/oleObject" Target="../embeddings/oleObject169.bin"/><Relationship Id="rId5" Type="http://schemas.openxmlformats.org/officeDocument/2006/relationships/oleObject" Target="../embeddings/oleObject159.bin"/><Relationship Id="rId15" Type="http://schemas.openxmlformats.org/officeDocument/2006/relationships/image" Target="../media/image134.emf"/><Relationship Id="rId23" Type="http://schemas.openxmlformats.org/officeDocument/2006/relationships/image" Target="../media/image138.wmf"/><Relationship Id="rId10" Type="http://schemas.openxmlformats.org/officeDocument/2006/relationships/image" Target="../media/image132.wmf"/><Relationship Id="rId19" Type="http://schemas.openxmlformats.org/officeDocument/2006/relationships/image" Target="../media/image136.wmf"/><Relationship Id="rId4" Type="http://schemas.openxmlformats.org/officeDocument/2006/relationships/image" Target="../media/image129.wmf"/><Relationship Id="rId9" Type="http://schemas.openxmlformats.org/officeDocument/2006/relationships/oleObject" Target="../embeddings/oleObject161.bin"/><Relationship Id="rId14" Type="http://schemas.openxmlformats.org/officeDocument/2006/relationships/oleObject" Target="../embeddings/oleObject164.bin"/><Relationship Id="rId22" Type="http://schemas.openxmlformats.org/officeDocument/2006/relationships/oleObject" Target="../embeddings/oleObject168.bin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wmf"/><Relationship Id="rId13" Type="http://schemas.openxmlformats.org/officeDocument/2006/relationships/oleObject" Target="../embeddings/oleObject175.bin"/><Relationship Id="rId18" Type="http://schemas.openxmlformats.org/officeDocument/2006/relationships/image" Target="../media/image145.wmf"/><Relationship Id="rId3" Type="http://schemas.openxmlformats.org/officeDocument/2006/relationships/oleObject" Target="../embeddings/oleObject170.bin"/><Relationship Id="rId21" Type="http://schemas.openxmlformats.org/officeDocument/2006/relationships/oleObject" Target="../embeddings/oleObject179.bin"/><Relationship Id="rId7" Type="http://schemas.openxmlformats.org/officeDocument/2006/relationships/oleObject" Target="../embeddings/oleObject172.bin"/><Relationship Id="rId12" Type="http://schemas.openxmlformats.org/officeDocument/2006/relationships/image" Target="../media/image143.wmf"/><Relationship Id="rId17" Type="http://schemas.openxmlformats.org/officeDocument/2006/relationships/oleObject" Target="../embeddings/oleObject177.bin"/><Relationship Id="rId2" Type="http://schemas.openxmlformats.org/officeDocument/2006/relationships/slideLayout" Target="../slideLayouts/slideLayout18.xml"/><Relationship Id="rId16" Type="http://schemas.openxmlformats.org/officeDocument/2006/relationships/image" Target="../media/image144.wmf"/><Relationship Id="rId20" Type="http://schemas.openxmlformats.org/officeDocument/2006/relationships/image" Target="../media/image146.wmf"/><Relationship Id="rId1" Type="http://schemas.openxmlformats.org/officeDocument/2006/relationships/vmlDrawing" Target="../drawings/vmlDrawing19.vml"/><Relationship Id="rId6" Type="http://schemas.openxmlformats.org/officeDocument/2006/relationships/image" Target="../media/image141.wmf"/><Relationship Id="rId11" Type="http://schemas.openxmlformats.org/officeDocument/2006/relationships/oleObject" Target="../embeddings/oleObject174.bin"/><Relationship Id="rId24" Type="http://schemas.openxmlformats.org/officeDocument/2006/relationships/image" Target="../media/image147.wmf"/><Relationship Id="rId5" Type="http://schemas.openxmlformats.org/officeDocument/2006/relationships/oleObject" Target="../embeddings/oleObject171.bin"/><Relationship Id="rId15" Type="http://schemas.openxmlformats.org/officeDocument/2006/relationships/oleObject" Target="../embeddings/oleObject176.bin"/><Relationship Id="rId23" Type="http://schemas.openxmlformats.org/officeDocument/2006/relationships/oleObject" Target="../embeddings/oleObject180.bin"/><Relationship Id="rId10" Type="http://schemas.openxmlformats.org/officeDocument/2006/relationships/image" Target="../media/image129.wmf"/><Relationship Id="rId19" Type="http://schemas.openxmlformats.org/officeDocument/2006/relationships/oleObject" Target="../embeddings/oleObject178.bin"/><Relationship Id="rId4" Type="http://schemas.openxmlformats.org/officeDocument/2006/relationships/image" Target="../media/image140.wmf"/><Relationship Id="rId9" Type="http://schemas.openxmlformats.org/officeDocument/2006/relationships/oleObject" Target="../embeddings/oleObject173.bin"/><Relationship Id="rId14" Type="http://schemas.openxmlformats.org/officeDocument/2006/relationships/image" Target="../media/image127.wmf"/><Relationship Id="rId22" Type="http://schemas.openxmlformats.org/officeDocument/2006/relationships/image" Target="../media/image105.w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149.wmf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20.vml"/><Relationship Id="rId6" Type="http://schemas.openxmlformats.org/officeDocument/2006/relationships/oleObject" Target="../embeddings/oleObject182.bin"/><Relationship Id="rId5" Type="http://schemas.openxmlformats.org/officeDocument/2006/relationships/image" Target="../media/image148.wmf"/><Relationship Id="rId4" Type="http://schemas.openxmlformats.org/officeDocument/2006/relationships/oleObject" Target="../embeddings/oleObject181.bin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gif"/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gif"/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emf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13" Type="http://schemas.openxmlformats.org/officeDocument/2006/relationships/image" Target="../media/image6.wmf"/><Relationship Id="rId18" Type="http://schemas.openxmlformats.org/officeDocument/2006/relationships/oleObject" Target="../embeddings/oleObject8.bin"/><Relationship Id="rId26" Type="http://schemas.openxmlformats.org/officeDocument/2006/relationships/oleObject" Target="../embeddings/oleObject12.bin"/><Relationship Id="rId3" Type="http://schemas.openxmlformats.org/officeDocument/2006/relationships/notesSlide" Target="../notesSlides/notesSlide1.xml"/><Relationship Id="rId21" Type="http://schemas.openxmlformats.org/officeDocument/2006/relationships/image" Target="../media/image10.wmf"/><Relationship Id="rId7" Type="http://schemas.openxmlformats.org/officeDocument/2006/relationships/image" Target="../media/image3.wmf"/><Relationship Id="rId12" Type="http://schemas.openxmlformats.org/officeDocument/2006/relationships/oleObject" Target="../embeddings/oleObject5.bin"/><Relationship Id="rId17" Type="http://schemas.openxmlformats.org/officeDocument/2006/relationships/image" Target="../media/image8.wmf"/><Relationship Id="rId25" Type="http://schemas.openxmlformats.org/officeDocument/2006/relationships/image" Target="../media/image12.wmf"/><Relationship Id="rId2" Type="http://schemas.openxmlformats.org/officeDocument/2006/relationships/slideLayout" Target="../slideLayouts/slideLayout29.xml"/><Relationship Id="rId16" Type="http://schemas.openxmlformats.org/officeDocument/2006/relationships/oleObject" Target="../embeddings/oleObject7.bin"/><Relationship Id="rId20" Type="http://schemas.openxmlformats.org/officeDocument/2006/relationships/oleObject" Target="../embeddings/oleObject9.bin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11" Type="http://schemas.openxmlformats.org/officeDocument/2006/relationships/image" Target="../media/image5.wmf"/><Relationship Id="rId24" Type="http://schemas.openxmlformats.org/officeDocument/2006/relationships/oleObject" Target="../embeddings/oleObject11.bin"/><Relationship Id="rId5" Type="http://schemas.openxmlformats.org/officeDocument/2006/relationships/image" Target="../media/image2.wmf"/><Relationship Id="rId15" Type="http://schemas.openxmlformats.org/officeDocument/2006/relationships/image" Target="../media/image7.wmf"/><Relationship Id="rId23" Type="http://schemas.openxmlformats.org/officeDocument/2006/relationships/image" Target="../media/image11.wmf"/><Relationship Id="rId10" Type="http://schemas.openxmlformats.org/officeDocument/2006/relationships/oleObject" Target="../embeddings/oleObject4.bin"/><Relationship Id="rId19" Type="http://schemas.openxmlformats.org/officeDocument/2006/relationships/image" Target="../media/image9.wmf"/><Relationship Id="rId4" Type="http://schemas.openxmlformats.org/officeDocument/2006/relationships/oleObject" Target="../embeddings/oleObject1.bin"/><Relationship Id="rId9" Type="http://schemas.openxmlformats.org/officeDocument/2006/relationships/image" Target="../media/image4.wmf"/><Relationship Id="rId14" Type="http://schemas.openxmlformats.org/officeDocument/2006/relationships/oleObject" Target="../embeddings/oleObject6.bin"/><Relationship Id="rId22" Type="http://schemas.openxmlformats.org/officeDocument/2006/relationships/oleObject" Target="../embeddings/oleObject10.bin"/><Relationship Id="rId27" Type="http://schemas.openxmlformats.org/officeDocument/2006/relationships/image" Target="../media/image13.wmf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wmf"/><Relationship Id="rId13" Type="http://schemas.openxmlformats.org/officeDocument/2006/relationships/oleObject" Target="../embeddings/oleObject188.bin"/><Relationship Id="rId18" Type="http://schemas.openxmlformats.org/officeDocument/2006/relationships/image" Target="../media/image162.wmf"/><Relationship Id="rId26" Type="http://schemas.openxmlformats.org/officeDocument/2006/relationships/image" Target="../media/image165.emf"/><Relationship Id="rId3" Type="http://schemas.openxmlformats.org/officeDocument/2006/relationships/oleObject" Target="../embeddings/oleObject183.bin"/><Relationship Id="rId21" Type="http://schemas.openxmlformats.org/officeDocument/2006/relationships/oleObject" Target="../embeddings/oleObject192.bin"/><Relationship Id="rId34" Type="http://schemas.openxmlformats.org/officeDocument/2006/relationships/image" Target="../media/image169.wmf"/><Relationship Id="rId7" Type="http://schemas.openxmlformats.org/officeDocument/2006/relationships/oleObject" Target="../embeddings/oleObject185.bin"/><Relationship Id="rId12" Type="http://schemas.openxmlformats.org/officeDocument/2006/relationships/image" Target="../media/image159.emf"/><Relationship Id="rId17" Type="http://schemas.openxmlformats.org/officeDocument/2006/relationships/oleObject" Target="../embeddings/oleObject190.bin"/><Relationship Id="rId25" Type="http://schemas.openxmlformats.org/officeDocument/2006/relationships/oleObject" Target="../embeddings/oleObject194.bin"/><Relationship Id="rId33" Type="http://schemas.openxmlformats.org/officeDocument/2006/relationships/oleObject" Target="../embeddings/oleObject198.bin"/><Relationship Id="rId38" Type="http://schemas.openxmlformats.org/officeDocument/2006/relationships/image" Target="../media/image171.wmf"/><Relationship Id="rId2" Type="http://schemas.openxmlformats.org/officeDocument/2006/relationships/slideLayout" Target="../slideLayouts/slideLayout18.xml"/><Relationship Id="rId16" Type="http://schemas.openxmlformats.org/officeDocument/2006/relationships/image" Target="../media/image161.wmf"/><Relationship Id="rId20" Type="http://schemas.openxmlformats.org/officeDocument/2006/relationships/image" Target="../media/image163.wmf"/><Relationship Id="rId29" Type="http://schemas.openxmlformats.org/officeDocument/2006/relationships/oleObject" Target="../embeddings/oleObject196.bin"/><Relationship Id="rId1" Type="http://schemas.openxmlformats.org/officeDocument/2006/relationships/vmlDrawing" Target="../drawings/vmlDrawing21.vml"/><Relationship Id="rId6" Type="http://schemas.openxmlformats.org/officeDocument/2006/relationships/image" Target="../media/image156.wmf"/><Relationship Id="rId11" Type="http://schemas.openxmlformats.org/officeDocument/2006/relationships/oleObject" Target="../embeddings/oleObject187.bin"/><Relationship Id="rId24" Type="http://schemas.openxmlformats.org/officeDocument/2006/relationships/image" Target="../media/image164.wmf"/><Relationship Id="rId32" Type="http://schemas.openxmlformats.org/officeDocument/2006/relationships/image" Target="../media/image168.wmf"/><Relationship Id="rId37" Type="http://schemas.openxmlformats.org/officeDocument/2006/relationships/oleObject" Target="../embeddings/oleObject200.bin"/><Relationship Id="rId5" Type="http://schemas.openxmlformats.org/officeDocument/2006/relationships/oleObject" Target="../embeddings/oleObject184.bin"/><Relationship Id="rId15" Type="http://schemas.openxmlformats.org/officeDocument/2006/relationships/oleObject" Target="../embeddings/oleObject189.bin"/><Relationship Id="rId23" Type="http://schemas.openxmlformats.org/officeDocument/2006/relationships/oleObject" Target="../embeddings/oleObject193.bin"/><Relationship Id="rId28" Type="http://schemas.openxmlformats.org/officeDocument/2006/relationships/image" Target="../media/image166.wmf"/><Relationship Id="rId36" Type="http://schemas.openxmlformats.org/officeDocument/2006/relationships/image" Target="../media/image170.wmf"/><Relationship Id="rId10" Type="http://schemas.openxmlformats.org/officeDocument/2006/relationships/image" Target="../media/image158.emf"/><Relationship Id="rId19" Type="http://schemas.openxmlformats.org/officeDocument/2006/relationships/oleObject" Target="../embeddings/oleObject191.bin"/><Relationship Id="rId31" Type="http://schemas.openxmlformats.org/officeDocument/2006/relationships/oleObject" Target="../embeddings/oleObject197.bin"/><Relationship Id="rId4" Type="http://schemas.openxmlformats.org/officeDocument/2006/relationships/image" Target="../media/image155.wmf"/><Relationship Id="rId9" Type="http://schemas.openxmlformats.org/officeDocument/2006/relationships/oleObject" Target="../embeddings/oleObject186.bin"/><Relationship Id="rId14" Type="http://schemas.openxmlformats.org/officeDocument/2006/relationships/image" Target="../media/image160.wmf"/><Relationship Id="rId22" Type="http://schemas.openxmlformats.org/officeDocument/2006/relationships/image" Target="../media/image103.wmf"/><Relationship Id="rId27" Type="http://schemas.openxmlformats.org/officeDocument/2006/relationships/oleObject" Target="../embeddings/oleObject195.bin"/><Relationship Id="rId30" Type="http://schemas.openxmlformats.org/officeDocument/2006/relationships/image" Target="../media/image167.wmf"/><Relationship Id="rId35" Type="http://schemas.openxmlformats.org/officeDocument/2006/relationships/oleObject" Target="../embeddings/oleObject199.bin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wmf"/><Relationship Id="rId13" Type="http://schemas.openxmlformats.org/officeDocument/2006/relationships/oleObject" Target="../embeddings/oleObject206.bin"/><Relationship Id="rId18" Type="http://schemas.openxmlformats.org/officeDocument/2006/relationships/image" Target="../media/image162.wmf"/><Relationship Id="rId26" Type="http://schemas.openxmlformats.org/officeDocument/2006/relationships/image" Target="../media/image165.emf"/><Relationship Id="rId3" Type="http://schemas.openxmlformats.org/officeDocument/2006/relationships/oleObject" Target="../embeddings/oleObject201.bin"/><Relationship Id="rId21" Type="http://schemas.openxmlformats.org/officeDocument/2006/relationships/oleObject" Target="../embeddings/oleObject210.bin"/><Relationship Id="rId7" Type="http://schemas.openxmlformats.org/officeDocument/2006/relationships/oleObject" Target="../embeddings/oleObject203.bin"/><Relationship Id="rId12" Type="http://schemas.openxmlformats.org/officeDocument/2006/relationships/image" Target="../media/image158.emf"/><Relationship Id="rId17" Type="http://schemas.openxmlformats.org/officeDocument/2006/relationships/oleObject" Target="../embeddings/oleObject208.bin"/><Relationship Id="rId25" Type="http://schemas.openxmlformats.org/officeDocument/2006/relationships/oleObject" Target="../embeddings/oleObject212.bin"/><Relationship Id="rId2" Type="http://schemas.openxmlformats.org/officeDocument/2006/relationships/slideLayout" Target="../slideLayouts/slideLayout18.xml"/><Relationship Id="rId16" Type="http://schemas.openxmlformats.org/officeDocument/2006/relationships/image" Target="../media/image160.wmf"/><Relationship Id="rId20" Type="http://schemas.openxmlformats.org/officeDocument/2006/relationships/image" Target="../media/image163.wmf"/><Relationship Id="rId1" Type="http://schemas.openxmlformats.org/officeDocument/2006/relationships/vmlDrawing" Target="../drawings/vmlDrawing22.vml"/><Relationship Id="rId6" Type="http://schemas.openxmlformats.org/officeDocument/2006/relationships/image" Target="../media/image173.wmf"/><Relationship Id="rId11" Type="http://schemas.openxmlformats.org/officeDocument/2006/relationships/oleObject" Target="../embeddings/oleObject205.bin"/><Relationship Id="rId24" Type="http://schemas.openxmlformats.org/officeDocument/2006/relationships/image" Target="../media/image164.wmf"/><Relationship Id="rId5" Type="http://schemas.openxmlformats.org/officeDocument/2006/relationships/oleObject" Target="../embeddings/oleObject202.bin"/><Relationship Id="rId15" Type="http://schemas.openxmlformats.org/officeDocument/2006/relationships/oleObject" Target="../embeddings/oleObject207.bin"/><Relationship Id="rId23" Type="http://schemas.openxmlformats.org/officeDocument/2006/relationships/oleObject" Target="../embeddings/oleObject211.bin"/><Relationship Id="rId28" Type="http://schemas.openxmlformats.org/officeDocument/2006/relationships/image" Target="../media/image174.wmf"/><Relationship Id="rId10" Type="http://schemas.openxmlformats.org/officeDocument/2006/relationships/image" Target="../media/image157.wmf"/><Relationship Id="rId19" Type="http://schemas.openxmlformats.org/officeDocument/2006/relationships/oleObject" Target="../embeddings/oleObject209.bin"/><Relationship Id="rId4" Type="http://schemas.openxmlformats.org/officeDocument/2006/relationships/image" Target="../media/image172.wmf"/><Relationship Id="rId9" Type="http://schemas.openxmlformats.org/officeDocument/2006/relationships/oleObject" Target="../embeddings/oleObject204.bin"/><Relationship Id="rId14" Type="http://schemas.openxmlformats.org/officeDocument/2006/relationships/image" Target="../media/image159.emf"/><Relationship Id="rId22" Type="http://schemas.openxmlformats.org/officeDocument/2006/relationships/image" Target="../media/image103.wmf"/><Relationship Id="rId27" Type="http://schemas.openxmlformats.org/officeDocument/2006/relationships/oleObject" Target="../embeddings/oleObject213.bin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7.wmf"/><Relationship Id="rId3" Type="http://schemas.openxmlformats.org/officeDocument/2006/relationships/oleObject" Target="../embeddings/oleObject214.bin"/><Relationship Id="rId7" Type="http://schemas.openxmlformats.org/officeDocument/2006/relationships/oleObject" Target="../embeddings/oleObject216.bin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23.vml"/><Relationship Id="rId6" Type="http://schemas.openxmlformats.org/officeDocument/2006/relationships/image" Target="../media/image176.wmf"/><Relationship Id="rId5" Type="http://schemas.openxmlformats.org/officeDocument/2006/relationships/oleObject" Target="../embeddings/oleObject215.bin"/><Relationship Id="rId4" Type="http://schemas.openxmlformats.org/officeDocument/2006/relationships/image" Target="../media/image175.w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5.bin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24.vml"/><Relationship Id="rId4" Type="http://schemas.openxmlformats.org/officeDocument/2006/relationships/image" Target="../media/image176.wmf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9.wmf"/><Relationship Id="rId13" Type="http://schemas.openxmlformats.org/officeDocument/2006/relationships/oleObject" Target="../embeddings/oleObject222.bin"/><Relationship Id="rId18" Type="http://schemas.openxmlformats.org/officeDocument/2006/relationships/image" Target="../media/image184.emf"/><Relationship Id="rId3" Type="http://schemas.openxmlformats.org/officeDocument/2006/relationships/oleObject" Target="../embeddings/oleObject217.bin"/><Relationship Id="rId7" Type="http://schemas.openxmlformats.org/officeDocument/2006/relationships/oleObject" Target="../embeddings/oleObject219.bin"/><Relationship Id="rId12" Type="http://schemas.openxmlformats.org/officeDocument/2006/relationships/image" Target="../media/image181.wmf"/><Relationship Id="rId17" Type="http://schemas.openxmlformats.org/officeDocument/2006/relationships/oleObject" Target="../embeddings/oleObject224.bin"/><Relationship Id="rId2" Type="http://schemas.openxmlformats.org/officeDocument/2006/relationships/slideLayout" Target="../slideLayouts/slideLayout18.xml"/><Relationship Id="rId16" Type="http://schemas.openxmlformats.org/officeDocument/2006/relationships/image" Target="../media/image183.wmf"/><Relationship Id="rId1" Type="http://schemas.openxmlformats.org/officeDocument/2006/relationships/vmlDrawing" Target="../drawings/vmlDrawing25.vml"/><Relationship Id="rId6" Type="http://schemas.openxmlformats.org/officeDocument/2006/relationships/image" Target="../media/image143.wmf"/><Relationship Id="rId11" Type="http://schemas.openxmlformats.org/officeDocument/2006/relationships/oleObject" Target="../embeddings/oleObject221.bin"/><Relationship Id="rId5" Type="http://schemas.openxmlformats.org/officeDocument/2006/relationships/oleObject" Target="../embeddings/oleObject218.bin"/><Relationship Id="rId15" Type="http://schemas.openxmlformats.org/officeDocument/2006/relationships/oleObject" Target="../embeddings/oleObject223.bin"/><Relationship Id="rId10" Type="http://schemas.openxmlformats.org/officeDocument/2006/relationships/image" Target="../media/image180.wmf"/><Relationship Id="rId4" Type="http://schemas.openxmlformats.org/officeDocument/2006/relationships/image" Target="../media/image178.emf"/><Relationship Id="rId9" Type="http://schemas.openxmlformats.org/officeDocument/2006/relationships/oleObject" Target="../embeddings/oleObject220.bin"/><Relationship Id="rId14" Type="http://schemas.openxmlformats.org/officeDocument/2006/relationships/image" Target="../media/image182.wmf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7.wmf"/><Relationship Id="rId13" Type="http://schemas.openxmlformats.org/officeDocument/2006/relationships/oleObject" Target="../embeddings/oleObject230.bin"/><Relationship Id="rId18" Type="http://schemas.openxmlformats.org/officeDocument/2006/relationships/image" Target="../media/image192.wmf"/><Relationship Id="rId3" Type="http://schemas.openxmlformats.org/officeDocument/2006/relationships/oleObject" Target="../embeddings/oleObject225.bin"/><Relationship Id="rId7" Type="http://schemas.openxmlformats.org/officeDocument/2006/relationships/oleObject" Target="../embeddings/oleObject227.bin"/><Relationship Id="rId12" Type="http://schemas.openxmlformats.org/officeDocument/2006/relationships/image" Target="../media/image189.wmf"/><Relationship Id="rId17" Type="http://schemas.openxmlformats.org/officeDocument/2006/relationships/oleObject" Target="../embeddings/oleObject232.bin"/><Relationship Id="rId2" Type="http://schemas.openxmlformats.org/officeDocument/2006/relationships/slideLayout" Target="../slideLayouts/slideLayout40.xml"/><Relationship Id="rId16" Type="http://schemas.openxmlformats.org/officeDocument/2006/relationships/image" Target="../media/image191.wmf"/><Relationship Id="rId20" Type="http://schemas.openxmlformats.org/officeDocument/2006/relationships/image" Target="../media/image193.wmf"/><Relationship Id="rId1" Type="http://schemas.openxmlformats.org/officeDocument/2006/relationships/vmlDrawing" Target="../drawings/vmlDrawing26.vml"/><Relationship Id="rId6" Type="http://schemas.openxmlformats.org/officeDocument/2006/relationships/image" Target="../media/image186.wmf"/><Relationship Id="rId11" Type="http://schemas.openxmlformats.org/officeDocument/2006/relationships/oleObject" Target="../embeddings/oleObject229.bin"/><Relationship Id="rId5" Type="http://schemas.openxmlformats.org/officeDocument/2006/relationships/oleObject" Target="../embeddings/oleObject226.bin"/><Relationship Id="rId15" Type="http://schemas.openxmlformats.org/officeDocument/2006/relationships/oleObject" Target="../embeddings/oleObject231.bin"/><Relationship Id="rId10" Type="http://schemas.openxmlformats.org/officeDocument/2006/relationships/image" Target="../media/image188.wmf"/><Relationship Id="rId19" Type="http://schemas.openxmlformats.org/officeDocument/2006/relationships/oleObject" Target="../embeddings/oleObject233.bin"/><Relationship Id="rId4" Type="http://schemas.openxmlformats.org/officeDocument/2006/relationships/image" Target="../media/image185.wmf"/><Relationship Id="rId9" Type="http://schemas.openxmlformats.org/officeDocument/2006/relationships/oleObject" Target="../embeddings/oleObject228.bin"/><Relationship Id="rId14" Type="http://schemas.openxmlformats.org/officeDocument/2006/relationships/image" Target="../media/image190.wmf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6.emf"/><Relationship Id="rId13" Type="http://schemas.openxmlformats.org/officeDocument/2006/relationships/oleObject" Target="../embeddings/oleObject227.bin"/><Relationship Id="rId18" Type="http://schemas.openxmlformats.org/officeDocument/2006/relationships/image" Target="../media/image189.wmf"/><Relationship Id="rId26" Type="http://schemas.openxmlformats.org/officeDocument/2006/relationships/image" Target="../media/image193.wmf"/><Relationship Id="rId3" Type="http://schemas.openxmlformats.org/officeDocument/2006/relationships/oleObject" Target="../embeddings/oleObject234.bin"/><Relationship Id="rId21" Type="http://schemas.openxmlformats.org/officeDocument/2006/relationships/oleObject" Target="../embeddings/oleObject231.bin"/><Relationship Id="rId7" Type="http://schemas.openxmlformats.org/officeDocument/2006/relationships/oleObject" Target="../embeddings/oleObject236.bin"/><Relationship Id="rId12" Type="http://schemas.openxmlformats.org/officeDocument/2006/relationships/image" Target="../media/image186.wmf"/><Relationship Id="rId17" Type="http://schemas.openxmlformats.org/officeDocument/2006/relationships/oleObject" Target="../embeddings/oleObject229.bin"/><Relationship Id="rId25" Type="http://schemas.openxmlformats.org/officeDocument/2006/relationships/oleObject" Target="../embeddings/oleObject239.bin"/><Relationship Id="rId2" Type="http://schemas.openxmlformats.org/officeDocument/2006/relationships/slideLayout" Target="../slideLayouts/slideLayout40.xml"/><Relationship Id="rId16" Type="http://schemas.openxmlformats.org/officeDocument/2006/relationships/image" Target="../media/image188.wmf"/><Relationship Id="rId20" Type="http://schemas.openxmlformats.org/officeDocument/2006/relationships/image" Target="../media/image190.wmf"/><Relationship Id="rId1" Type="http://schemas.openxmlformats.org/officeDocument/2006/relationships/vmlDrawing" Target="../drawings/vmlDrawing27.vml"/><Relationship Id="rId6" Type="http://schemas.openxmlformats.org/officeDocument/2006/relationships/image" Target="../media/image195.wmf"/><Relationship Id="rId11" Type="http://schemas.openxmlformats.org/officeDocument/2006/relationships/oleObject" Target="../embeddings/oleObject226.bin"/><Relationship Id="rId24" Type="http://schemas.openxmlformats.org/officeDocument/2006/relationships/image" Target="../media/image192.wmf"/><Relationship Id="rId5" Type="http://schemas.openxmlformats.org/officeDocument/2006/relationships/oleObject" Target="../embeddings/oleObject235.bin"/><Relationship Id="rId15" Type="http://schemas.openxmlformats.org/officeDocument/2006/relationships/oleObject" Target="../embeddings/oleObject228.bin"/><Relationship Id="rId23" Type="http://schemas.openxmlformats.org/officeDocument/2006/relationships/oleObject" Target="../embeddings/oleObject232.bin"/><Relationship Id="rId10" Type="http://schemas.openxmlformats.org/officeDocument/2006/relationships/image" Target="../media/image197.emf"/><Relationship Id="rId19" Type="http://schemas.openxmlformats.org/officeDocument/2006/relationships/oleObject" Target="../embeddings/oleObject238.bin"/><Relationship Id="rId4" Type="http://schemas.openxmlformats.org/officeDocument/2006/relationships/image" Target="../media/image194.emf"/><Relationship Id="rId9" Type="http://schemas.openxmlformats.org/officeDocument/2006/relationships/oleObject" Target="../embeddings/oleObject237.bin"/><Relationship Id="rId14" Type="http://schemas.openxmlformats.org/officeDocument/2006/relationships/image" Target="../media/image187.wmf"/><Relationship Id="rId22" Type="http://schemas.openxmlformats.org/officeDocument/2006/relationships/image" Target="../media/image191.wmf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0.emf"/><Relationship Id="rId13" Type="http://schemas.openxmlformats.org/officeDocument/2006/relationships/oleObject" Target="../embeddings/oleObject226.bin"/><Relationship Id="rId18" Type="http://schemas.openxmlformats.org/officeDocument/2006/relationships/image" Target="../media/image188.wmf"/><Relationship Id="rId26" Type="http://schemas.openxmlformats.org/officeDocument/2006/relationships/image" Target="../media/image192.wmf"/><Relationship Id="rId3" Type="http://schemas.openxmlformats.org/officeDocument/2006/relationships/oleObject" Target="../embeddings/oleObject240.bin"/><Relationship Id="rId21" Type="http://schemas.openxmlformats.org/officeDocument/2006/relationships/oleObject" Target="../embeddings/oleObject245.bin"/><Relationship Id="rId34" Type="http://schemas.openxmlformats.org/officeDocument/2006/relationships/image" Target="../media/image205.emf"/><Relationship Id="rId7" Type="http://schemas.openxmlformats.org/officeDocument/2006/relationships/oleObject" Target="../embeddings/oleObject242.bin"/><Relationship Id="rId12" Type="http://schemas.openxmlformats.org/officeDocument/2006/relationships/image" Target="../media/image202.wmf"/><Relationship Id="rId17" Type="http://schemas.openxmlformats.org/officeDocument/2006/relationships/oleObject" Target="../embeddings/oleObject228.bin"/><Relationship Id="rId25" Type="http://schemas.openxmlformats.org/officeDocument/2006/relationships/oleObject" Target="../embeddings/oleObject232.bin"/><Relationship Id="rId33" Type="http://schemas.openxmlformats.org/officeDocument/2006/relationships/oleObject" Target="../embeddings/oleObject249.bin"/><Relationship Id="rId2" Type="http://schemas.openxmlformats.org/officeDocument/2006/relationships/slideLayout" Target="../slideLayouts/slideLayout40.xml"/><Relationship Id="rId16" Type="http://schemas.openxmlformats.org/officeDocument/2006/relationships/image" Target="../media/image187.wmf"/><Relationship Id="rId20" Type="http://schemas.openxmlformats.org/officeDocument/2006/relationships/image" Target="../media/image189.wmf"/><Relationship Id="rId29" Type="http://schemas.openxmlformats.org/officeDocument/2006/relationships/oleObject" Target="../embeddings/oleObject247.bin"/><Relationship Id="rId1" Type="http://schemas.openxmlformats.org/officeDocument/2006/relationships/vmlDrawing" Target="../drawings/vmlDrawing28.vml"/><Relationship Id="rId6" Type="http://schemas.openxmlformats.org/officeDocument/2006/relationships/image" Target="../media/image199.wmf"/><Relationship Id="rId11" Type="http://schemas.openxmlformats.org/officeDocument/2006/relationships/oleObject" Target="../embeddings/oleObject244.bin"/><Relationship Id="rId24" Type="http://schemas.openxmlformats.org/officeDocument/2006/relationships/image" Target="../media/image191.wmf"/><Relationship Id="rId32" Type="http://schemas.openxmlformats.org/officeDocument/2006/relationships/image" Target="../media/image204.wmf"/><Relationship Id="rId5" Type="http://schemas.openxmlformats.org/officeDocument/2006/relationships/oleObject" Target="../embeddings/oleObject241.bin"/><Relationship Id="rId15" Type="http://schemas.openxmlformats.org/officeDocument/2006/relationships/oleObject" Target="../embeddings/oleObject227.bin"/><Relationship Id="rId23" Type="http://schemas.openxmlformats.org/officeDocument/2006/relationships/oleObject" Target="../embeddings/oleObject231.bin"/><Relationship Id="rId28" Type="http://schemas.openxmlformats.org/officeDocument/2006/relationships/image" Target="../media/image193.wmf"/><Relationship Id="rId36" Type="http://schemas.openxmlformats.org/officeDocument/2006/relationships/image" Target="../media/image206.wmf"/><Relationship Id="rId10" Type="http://schemas.openxmlformats.org/officeDocument/2006/relationships/image" Target="../media/image201.emf"/><Relationship Id="rId19" Type="http://schemas.openxmlformats.org/officeDocument/2006/relationships/oleObject" Target="../embeddings/oleObject229.bin"/><Relationship Id="rId31" Type="http://schemas.openxmlformats.org/officeDocument/2006/relationships/oleObject" Target="../embeddings/oleObject248.bin"/><Relationship Id="rId4" Type="http://schemas.openxmlformats.org/officeDocument/2006/relationships/image" Target="../media/image198.emf"/><Relationship Id="rId9" Type="http://schemas.openxmlformats.org/officeDocument/2006/relationships/oleObject" Target="../embeddings/oleObject243.bin"/><Relationship Id="rId14" Type="http://schemas.openxmlformats.org/officeDocument/2006/relationships/image" Target="../media/image186.wmf"/><Relationship Id="rId22" Type="http://schemas.openxmlformats.org/officeDocument/2006/relationships/image" Target="../media/image190.wmf"/><Relationship Id="rId27" Type="http://schemas.openxmlformats.org/officeDocument/2006/relationships/oleObject" Target="../embeddings/oleObject246.bin"/><Relationship Id="rId30" Type="http://schemas.openxmlformats.org/officeDocument/2006/relationships/image" Target="../media/image203.wmf"/><Relationship Id="rId35" Type="http://schemas.openxmlformats.org/officeDocument/2006/relationships/oleObject" Target="../embeddings/oleObject250.bin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5.bin"/><Relationship Id="rId13" Type="http://schemas.openxmlformats.org/officeDocument/2006/relationships/oleObject" Target="../embeddings/oleObject17.bin"/><Relationship Id="rId18" Type="http://schemas.openxmlformats.org/officeDocument/2006/relationships/image" Target="../media/image20.wmf"/><Relationship Id="rId26" Type="http://schemas.openxmlformats.org/officeDocument/2006/relationships/image" Target="../media/image24.emf"/><Relationship Id="rId3" Type="http://schemas.openxmlformats.org/officeDocument/2006/relationships/notesSlide" Target="../notesSlides/notesSlide2.xml"/><Relationship Id="rId21" Type="http://schemas.openxmlformats.org/officeDocument/2006/relationships/oleObject" Target="../embeddings/oleObject21.bin"/><Relationship Id="rId34" Type="http://schemas.openxmlformats.org/officeDocument/2006/relationships/image" Target="../media/image28.wmf"/><Relationship Id="rId7" Type="http://schemas.openxmlformats.org/officeDocument/2006/relationships/image" Target="../media/image15.wmf"/><Relationship Id="rId12" Type="http://schemas.openxmlformats.org/officeDocument/2006/relationships/image" Target="../media/image17.wmf"/><Relationship Id="rId17" Type="http://schemas.openxmlformats.org/officeDocument/2006/relationships/oleObject" Target="../embeddings/oleObject19.bin"/><Relationship Id="rId25" Type="http://schemas.openxmlformats.org/officeDocument/2006/relationships/oleObject" Target="../embeddings/oleObject23.bin"/><Relationship Id="rId33" Type="http://schemas.openxmlformats.org/officeDocument/2006/relationships/oleObject" Target="../embeddings/oleObject27.bin"/><Relationship Id="rId38" Type="http://schemas.openxmlformats.org/officeDocument/2006/relationships/image" Target="../media/image30.wmf"/><Relationship Id="rId2" Type="http://schemas.openxmlformats.org/officeDocument/2006/relationships/slideLayout" Target="../slideLayouts/slideLayout18.xml"/><Relationship Id="rId16" Type="http://schemas.openxmlformats.org/officeDocument/2006/relationships/image" Target="../media/image19.wmf"/><Relationship Id="rId20" Type="http://schemas.openxmlformats.org/officeDocument/2006/relationships/image" Target="../media/image21.png"/><Relationship Id="rId29" Type="http://schemas.openxmlformats.org/officeDocument/2006/relationships/oleObject" Target="../embeddings/oleObject25.bin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14.bin"/><Relationship Id="rId11" Type="http://schemas.openxmlformats.org/officeDocument/2006/relationships/oleObject" Target="../embeddings/oleObject16.bin"/><Relationship Id="rId24" Type="http://schemas.openxmlformats.org/officeDocument/2006/relationships/image" Target="../media/image23.wmf"/><Relationship Id="rId32" Type="http://schemas.openxmlformats.org/officeDocument/2006/relationships/image" Target="../media/image27.emf"/><Relationship Id="rId37" Type="http://schemas.openxmlformats.org/officeDocument/2006/relationships/oleObject" Target="../embeddings/oleObject29.bin"/><Relationship Id="rId5" Type="http://schemas.openxmlformats.org/officeDocument/2006/relationships/image" Target="../media/image14.wmf"/><Relationship Id="rId15" Type="http://schemas.openxmlformats.org/officeDocument/2006/relationships/oleObject" Target="../embeddings/oleObject18.bin"/><Relationship Id="rId23" Type="http://schemas.openxmlformats.org/officeDocument/2006/relationships/oleObject" Target="../embeddings/oleObject22.bin"/><Relationship Id="rId28" Type="http://schemas.openxmlformats.org/officeDocument/2006/relationships/image" Target="../media/image25.wmf"/><Relationship Id="rId36" Type="http://schemas.openxmlformats.org/officeDocument/2006/relationships/image" Target="../media/image29.emf"/><Relationship Id="rId10" Type="http://schemas.openxmlformats.org/officeDocument/2006/relationships/image" Target="../media/image31.png"/><Relationship Id="rId19" Type="http://schemas.openxmlformats.org/officeDocument/2006/relationships/oleObject" Target="../embeddings/oleObject20.bin"/><Relationship Id="rId31" Type="http://schemas.openxmlformats.org/officeDocument/2006/relationships/oleObject" Target="../embeddings/oleObject26.bin"/><Relationship Id="rId4" Type="http://schemas.openxmlformats.org/officeDocument/2006/relationships/oleObject" Target="../embeddings/oleObject13.bin"/><Relationship Id="rId9" Type="http://schemas.openxmlformats.org/officeDocument/2006/relationships/image" Target="../media/image16.wmf"/><Relationship Id="rId14" Type="http://schemas.openxmlformats.org/officeDocument/2006/relationships/image" Target="../media/image18.wmf"/><Relationship Id="rId22" Type="http://schemas.openxmlformats.org/officeDocument/2006/relationships/image" Target="../media/image22.wmf"/><Relationship Id="rId27" Type="http://schemas.openxmlformats.org/officeDocument/2006/relationships/oleObject" Target="../embeddings/oleObject24.bin"/><Relationship Id="rId30" Type="http://schemas.openxmlformats.org/officeDocument/2006/relationships/image" Target="../media/image26.wmf"/><Relationship Id="rId35" Type="http://schemas.openxmlformats.org/officeDocument/2006/relationships/oleObject" Target="../embeddings/oleObject28.bin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2.bin"/><Relationship Id="rId13" Type="http://schemas.openxmlformats.org/officeDocument/2006/relationships/image" Target="../media/image18.wmf"/><Relationship Id="rId18" Type="http://schemas.openxmlformats.org/officeDocument/2006/relationships/oleObject" Target="../embeddings/oleObject20.bin"/><Relationship Id="rId26" Type="http://schemas.openxmlformats.org/officeDocument/2006/relationships/oleObject" Target="../embeddings/oleObject24.bin"/><Relationship Id="rId3" Type="http://schemas.openxmlformats.org/officeDocument/2006/relationships/notesSlide" Target="../notesSlides/notesSlide3.xml"/><Relationship Id="rId21" Type="http://schemas.openxmlformats.org/officeDocument/2006/relationships/image" Target="../media/image22.wmf"/><Relationship Id="rId34" Type="http://schemas.openxmlformats.org/officeDocument/2006/relationships/oleObject" Target="../embeddings/oleObject28.bin"/><Relationship Id="rId7" Type="http://schemas.openxmlformats.org/officeDocument/2006/relationships/image" Target="../media/image33.wmf"/><Relationship Id="rId12" Type="http://schemas.openxmlformats.org/officeDocument/2006/relationships/oleObject" Target="../embeddings/oleObject17.bin"/><Relationship Id="rId17" Type="http://schemas.openxmlformats.org/officeDocument/2006/relationships/image" Target="../media/image20.wmf"/><Relationship Id="rId25" Type="http://schemas.openxmlformats.org/officeDocument/2006/relationships/image" Target="../media/image24.emf"/><Relationship Id="rId33" Type="http://schemas.openxmlformats.org/officeDocument/2006/relationships/image" Target="../media/image28.wmf"/><Relationship Id="rId2" Type="http://schemas.openxmlformats.org/officeDocument/2006/relationships/slideLayout" Target="../slideLayouts/slideLayout18.xml"/><Relationship Id="rId16" Type="http://schemas.openxmlformats.org/officeDocument/2006/relationships/oleObject" Target="../embeddings/oleObject19.bin"/><Relationship Id="rId20" Type="http://schemas.openxmlformats.org/officeDocument/2006/relationships/oleObject" Target="../embeddings/oleObject21.bin"/><Relationship Id="rId29" Type="http://schemas.openxmlformats.org/officeDocument/2006/relationships/image" Target="../media/image26.wmf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31.bin"/><Relationship Id="rId11" Type="http://schemas.openxmlformats.org/officeDocument/2006/relationships/image" Target="../media/image17.wmf"/><Relationship Id="rId24" Type="http://schemas.openxmlformats.org/officeDocument/2006/relationships/oleObject" Target="../embeddings/oleObject23.bin"/><Relationship Id="rId32" Type="http://schemas.openxmlformats.org/officeDocument/2006/relationships/oleObject" Target="../embeddings/oleObject27.bin"/><Relationship Id="rId5" Type="http://schemas.openxmlformats.org/officeDocument/2006/relationships/image" Target="../media/image32.wmf"/><Relationship Id="rId15" Type="http://schemas.openxmlformats.org/officeDocument/2006/relationships/image" Target="../media/image19.wmf"/><Relationship Id="rId23" Type="http://schemas.openxmlformats.org/officeDocument/2006/relationships/image" Target="../media/image23.wmf"/><Relationship Id="rId28" Type="http://schemas.openxmlformats.org/officeDocument/2006/relationships/oleObject" Target="../embeddings/oleObject25.bin"/><Relationship Id="rId10" Type="http://schemas.openxmlformats.org/officeDocument/2006/relationships/oleObject" Target="../embeddings/oleObject16.bin"/><Relationship Id="rId19" Type="http://schemas.openxmlformats.org/officeDocument/2006/relationships/image" Target="../media/image21.png"/><Relationship Id="rId31" Type="http://schemas.openxmlformats.org/officeDocument/2006/relationships/image" Target="../media/image27.emf"/><Relationship Id="rId4" Type="http://schemas.openxmlformats.org/officeDocument/2006/relationships/oleObject" Target="../embeddings/oleObject30.bin"/><Relationship Id="rId9" Type="http://schemas.openxmlformats.org/officeDocument/2006/relationships/image" Target="../media/image34.wmf"/><Relationship Id="rId14" Type="http://schemas.openxmlformats.org/officeDocument/2006/relationships/oleObject" Target="../embeddings/oleObject18.bin"/><Relationship Id="rId22" Type="http://schemas.openxmlformats.org/officeDocument/2006/relationships/oleObject" Target="../embeddings/oleObject22.bin"/><Relationship Id="rId27" Type="http://schemas.openxmlformats.org/officeDocument/2006/relationships/image" Target="../media/image25.wmf"/><Relationship Id="rId30" Type="http://schemas.openxmlformats.org/officeDocument/2006/relationships/oleObject" Target="../embeddings/oleObject26.bin"/><Relationship Id="rId35" Type="http://schemas.openxmlformats.org/officeDocument/2006/relationships/image" Target="../media/image29.e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wmf"/><Relationship Id="rId3" Type="http://schemas.openxmlformats.org/officeDocument/2006/relationships/oleObject" Target="../embeddings/oleObject33.bin"/><Relationship Id="rId7" Type="http://schemas.openxmlformats.org/officeDocument/2006/relationships/oleObject" Target="../embeddings/oleObject35.bin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36.wmf"/><Relationship Id="rId5" Type="http://schemas.openxmlformats.org/officeDocument/2006/relationships/oleObject" Target="../embeddings/oleObject34.bin"/><Relationship Id="rId4" Type="http://schemas.openxmlformats.org/officeDocument/2006/relationships/image" Target="../media/image35.wmf"/><Relationship Id="rId9" Type="http://schemas.openxmlformats.org/officeDocument/2006/relationships/image" Target="../media/image3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wmf"/><Relationship Id="rId13" Type="http://schemas.openxmlformats.org/officeDocument/2006/relationships/oleObject" Target="../embeddings/oleObject41.bin"/><Relationship Id="rId3" Type="http://schemas.openxmlformats.org/officeDocument/2006/relationships/oleObject" Target="../embeddings/oleObject36.bin"/><Relationship Id="rId7" Type="http://schemas.openxmlformats.org/officeDocument/2006/relationships/oleObject" Target="../embeddings/oleObject38.bin"/><Relationship Id="rId12" Type="http://schemas.openxmlformats.org/officeDocument/2006/relationships/image" Target="../media/image39.wmf"/><Relationship Id="rId2" Type="http://schemas.openxmlformats.org/officeDocument/2006/relationships/slideLayout" Target="../slideLayouts/slideLayout18.xml"/><Relationship Id="rId16" Type="http://schemas.openxmlformats.org/officeDocument/2006/relationships/image" Target="../media/image41.wmf"/><Relationship Id="rId1" Type="http://schemas.openxmlformats.org/officeDocument/2006/relationships/vmlDrawing" Target="../drawings/vmlDrawing5.vml"/><Relationship Id="rId6" Type="http://schemas.openxmlformats.org/officeDocument/2006/relationships/image" Target="../media/image20.wmf"/><Relationship Id="rId11" Type="http://schemas.openxmlformats.org/officeDocument/2006/relationships/oleObject" Target="../embeddings/oleObject40.bin"/><Relationship Id="rId5" Type="http://schemas.openxmlformats.org/officeDocument/2006/relationships/oleObject" Target="../embeddings/oleObject37.bin"/><Relationship Id="rId15" Type="http://schemas.openxmlformats.org/officeDocument/2006/relationships/oleObject" Target="../embeddings/oleObject42.bin"/><Relationship Id="rId10" Type="http://schemas.openxmlformats.org/officeDocument/2006/relationships/image" Target="../media/image21.png"/><Relationship Id="rId4" Type="http://schemas.openxmlformats.org/officeDocument/2006/relationships/image" Target="../media/image38.emf"/><Relationship Id="rId9" Type="http://schemas.openxmlformats.org/officeDocument/2006/relationships/oleObject" Target="../embeddings/oleObject39.bin"/><Relationship Id="rId14" Type="http://schemas.openxmlformats.org/officeDocument/2006/relationships/image" Target="../media/image40.w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5.bin"/><Relationship Id="rId13" Type="http://schemas.openxmlformats.org/officeDocument/2006/relationships/image" Target="../media/image46.wmf"/><Relationship Id="rId18" Type="http://schemas.openxmlformats.org/officeDocument/2006/relationships/oleObject" Target="../embeddings/oleObject18.bin"/><Relationship Id="rId26" Type="http://schemas.openxmlformats.org/officeDocument/2006/relationships/oleObject" Target="../embeddings/oleObject22.bin"/><Relationship Id="rId3" Type="http://schemas.openxmlformats.org/officeDocument/2006/relationships/notesSlide" Target="../notesSlides/notesSlide4.xml"/><Relationship Id="rId21" Type="http://schemas.openxmlformats.org/officeDocument/2006/relationships/image" Target="../media/image20.wmf"/><Relationship Id="rId34" Type="http://schemas.openxmlformats.org/officeDocument/2006/relationships/oleObject" Target="../embeddings/oleObject26.bin"/><Relationship Id="rId7" Type="http://schemas.openxmlformats.org/officeDocument/2006/relationships/image" Target="../media/image43.wmf"/><Relationship Id="rId12" Type="http://schemas.openxmlformats.org/officeDocument/2006/relationships/oleObject" Target="../embeddings/oleObject47.bin"/><Relationship Id="rId17" Type="http://schemas.openxmlformats.org/officeDocument/2006/relationships/image" Target="../media/image18.wmf"/><Relationship Id="rId25" Type="http://schemas.openxmlformats.org/officeDocument/2006/relationships/image" Target="../media/image22.wmf"/><Relationship Id="rId33" Type="http://schemas.openxmlformats.org/officeDocument/2006/relationships/image" Target="../media/image26.wmf"/><Relationship Id="rId2" Type="http://schemas.openxmlformats.org/officeDocument/2006/relationships/slideLayout" Target="../slideLayouts/slideLayout18.xml"/><Relationship Id="rId16" Type="http://schemas.openxmlformats.org/officeDocument/2006/relationships/oleObject" Target="../embeddings/oleObject17.bin"/><Relationship Id="rId20" Type="http://schemas.openxmlformats.org/officeDocument/2006/relationships/oleObject" Target="../embeddings/oleObject19.bin"/><Relationship Id="rId29" Type="http://schemas.openxmlformats.org/officeDocument/2006/relationships/image" Target="../media/image24.emf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44.bin"/><Relationship Id="rId11" Type="http://schemas.openxmlformats.org/officeDocument/2006/relationships/image" Target="../media/image45.wmf"/><Relationship Id="rId24" Type="http://schemas.openxmlformats.org/officeDocument/2006/relationships/oleObject" Target="../embeddings/oleObject21.bin"/><Relationship Id="rId32" Type="http://schemas.openxmlformats.org/officeDocument/2006/relationships/oleObject" Target="../embeddings/oleObject25.bin"/><Relationship Id="rId37" Type="http://schemas.openxmlformats.org/officeDocument/2006/relationships/image" Target="../media/image28.wmf"/><Relationship Id="rId5" Type="http://schemas.openxmlformats.org/officeDocument/2006/relationships/image" Target="../media/image42.wmf"/><Relationship Id="rId15" Type="http://schemas.openxmlformats.org/officeDocument/2006/relationships/image" Target="../media/image17.wmf"/><Relationship Id="rId23" Type="http://schemas.openxmlformats.org/officeDocument/2006/relationships/image" Target="../media/image21.png"/><Relationship Id="rId28" Type="http://schemas.openxmlformats.org/officeDocument/2006/relationships/oleObject" Target="../embeddings/oleObject23.bin"/><Relationship Id="rId36" Type="http://schemas.openxmlformats.org/officeDocument/2006/relationships/oleObject" Target="../embeddings/oleObject27.bin"/><Relationship Id="rId10" Type="http://schemas.openxmlformats.org/officeDocument/2006/relationships/oleObject" Target="../embeddings/oleObject46.bin"/><Relationship Id="rId19" Type="http://schemas.openxmlformats.org/officeDocument/2006/relationships/image" Target="../media/image19.wmf"/><Relationship Id="rId31" Type="http://schemas.openxmlformats.org/officeDocument/2006/relationships/image" Target="../media/image25.wmf"/><Relationship Id="rId4" Type="http://schemas.openxmlformats.org/officeDocument/2006/relationships/oleObject" Target="../embeddings/oleObject43.bin"/><Relationship Id="rId9" Type="http://schemas.openxmlformats.org/officeDocument/2006/relationships/image" Target="../media/image44.wmf"/><Relationship Id="rId14" Type="http://schemas.openxmlformats.org/officeDocument/2006/relationships/oleObject" Target="../embeddings/oleObject16.bin"/><Relationship Id="rId22" Type="http://schemas.openxmlformats.org/officeDocument/2006/relationships/oleObject" Target="../embeddings/oleObject20.bin"/><Relationship Id="rId27" Type="http://schemas.openxmlformats.org/officeDocument/2006/relationships/image" Target="../media/image23.wmf"/><Relationship Id="rId30" Type="http://schemas.openxmlformats.org/officeDocument/2006/relationships/oleObject" Target="../embeddings/oleObject24.bin"/><Relationship Id="rId35" Type="http://schemas.openxmlformats.org/officeDocument/2006/relationships/image" Target="../media/image27.e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0.bin"/><Relationship Id="rId13" Type="http://schemas.openxmlformats.org/officeDocument/2006/relationships/image" Target="../media/image51.wmf"/><Relationship Id="rId18" Type="http://schemas.openxmlformats.org/officeDocument/2006/relationships/oleObject" Target="../embeddings/oleObject55.bin"/><Relationship Id="rId3" Type="http://schemas.openxmlformats.org/officeDocument/2006/relationships/notesSlide" Target="../notesSlides/notesSlide5.xml"/><Relationship Id="rId21" Type="http://schemas.openxmlformats.org/officeDocument/2006/relationships/image" Target="../media/image22.wmf"/><Relationship Id="rId7" Type="http://schemas.openxmlformats.org/officeDocument/2006/relationships/image" Target="../media/image48.wmf"/><Relationship Id="rId12" Type="http://schemas.openxmlformats.org/officeDocument/2006/relationships/oleObject" Target="../embeddings/oleObject52.bin"/><Relationship Id="rId17" Type="http://schemas.openxmlformats.org/officeDocument/2006/relationships/image" Target="../media/image20.wmf"/><Relationship Id="rId2" Type="http://schemas.openxmlformats.org/officeDocument/2006/relationships/slideLayout" Target="../slideLayouts/slideLayout18.xml"/><Relationship Id="rId16" Type="http://schemas.openxmlformats.org/officeDocument/2006/relationships/oleObject" Target="../embeddings/oleObject54.bin"/><Relationship Id="rId20" Type="http://schemas.openxmlformats.org/officeDocument/2006/relationships/oleObject" Target="../embeddings/oleObject56.bin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49.bin"/><Relationship Id="rId11" Type="http://schemas.openxmlformats.org/officeDocument/2006/relationships/image" Target="../media/image50.emf"/><Relationship Id="rId5" Type="http://schemas.openxmlformats.org/officeDocument/2006/relationships/image" Target="../media/image47.wmf"/><Relationship Id="rId15" Type="http://schemas.openxmlformats.org/officeDocument/2006/relationships/image" Target="../media/image52.wmf"/><Relationship Id="rId10" Type="http://schemas.openxmlformats.org/officeDocument/2006/relationships/oleObject" Target="../embeddings/oleObject51.bin"/><Relationship Id="rId19" Type="http://schemas.openxmlformats.org/officeDocument/2006/relationships/image" Target="../media/image21.png"/><Relationship Id="rId4" Type="http://schemas.openxmlformats.org/officeDocument/2006/relationships/oleObject" Target="../embeddings/oleObject48.bin"/><Relationship Id="rId9" Type="http://schemas.openxmlformats.org/officeDocument/2006/relationships/image" Target="../media/image49.wmf"/><Relationship Id="rId14" Type="http://schemas.openxmlformats.org/officeDocument/2006/relationships/oleObject" Target="../embeddings/oleObject53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5015898" y="1728399"/>
            <a:ext cx="1005551" cy="3924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>
            <a:lvl1pPr indent="2794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9pPr>
          </a:lstStyle>
          <a:p>
            <a:pPr indent="209550" defTabSz="685800"/>
            <a:r>
              <a:rPr lang="zh-CN" altLang="zh-CN" sz="2100" b="1" dirty="0">
                <a:latin typeface="+mn-ea"/>
                <a:ea typeface="+mn-ea"/>
                <a:cs typeface="Tahoma" pitchFamily="34" charset="0"/>
              </a:rPr>
              <a:t>场强</a:t>
            </a:r>
            <a:endParaRPr lang="zh-CN" altLang="en-US" sz="2100" b="1" dirty="0">
              <a:latin typeface="+mn-ea"/>
              <a:ea typeface="+mn-ea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5344320" y="2204018"/>
            <a:ext cx="621004" cy="1955361"/>
            <a:chOff x="1585746" y="2141316"/>
            <a:chExt cx="828005" cy="2607148"/>
          </a:xfrm>
        </p:grpSpPr>
        <p:sp>
          <p:nvSpPr>
            <p:cNvPr id="32" name="Rectangle 6"/>
            <p:cNvSpPr>
              <a:spLocks noChangeArrowheads="1"/>
            </p:cNvSpPr>
            <p:nvPr/>
          </p:nvSpPr>
          <p:spPr bwMode="auto">
            <a:xfrm>
              <a:off x="1585746" y="2654637"/>
              <a:ext cx="828005" cy="138499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68580" tIns="34290" rIns="68580" bIns="34290" numCol="1" anchor="ctr" anchorCtr="0" compatLnSpc="1">
              <a:prstTxWarp prst="textNoShape">
                <a:avLst/>
              </a:prstTxWarp>
              <a:spAutoFit/>
            </a:bodyPr>
            <a:lstStyle>
              <a:lvl1pPr indent="2794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9pPr>
            </a:lstStyle>
            <a:p>
              <a:pPr indent="209550" defTabSz="685800"/>
              <a:r>
                <a:rPr lang="zh-CN" altLang="en-US" sz="2100" b="1" dirty="0">
                  <a:latin typeface="+mn-ea"/>
                  <a:ea typeface="+mn-ea"/>
                  <a:cs typeface="Tahoma" pitchFamily="34" charset="0"/>
                </a:rPr>
                <a:t>负</a:t>
              </a:r>
              <a:endParaRPr lang="en-US" altLang="zh-CN" sz="2100" b="1" dirty="0">
                <a:latin typeface="+mn-ea"/>
                <a:ea typeface="+mn-ea"/>
                <a:cs typeface="Tahoma" pitchFamily="34" charset="0"/>
              </a:endParaRPr>
            </a:p>
            <a:p>
              <a:pPr indent="209550" defTabSz="685800"/>
              <a:r>
                <a:rPr lang="zh-CN" altLang="en-US" sz="2100" b="1" dirty="0">
                  <a:latin typeface="+mn-ea"/>
                  <a:ea typeface="+mn-ea"/>
                  <a:cs typeface="Tahoma" pitchFamily="34" charset="0"/>
                </a:rPr>
                <a:t>梯</a:t>
              </a:r>
              <a:endParaRPr lang="en-US" altLang="zh-CN" sz="2100" b="1" dirty="0">
                <a:latin typeface="+mn-ea"/>
                <a:ea typeface="+mn-ea"/>
                <a:cs typeface="Tahoma" pitchFamily="34" charset="0"/>
              </a:endParaRPr>
            </a:p>
            <a:p>
              <a:pPr indent="209550" defTabSz="685800"/>
              <a:r>
                <a:rPr lang="zh-CN" altLang="en-US" sz="2100" b="1" dirty="0">
                  <a:latin typeface="+mn-ea"/>
                  <a:ea typeface="+mn-ea"/>
                  <a:cs typeface="Tahoma" pitchFamily="34" charset="0"/>
                </a:rPr>
                <a:t>度</a:t>
              </a:r>
              <a:endParaRPr lang="zh-CN" altLang="en-US" sz="2100" b="1" dirty="0">
                <a:latin typeface="+mn-ea"/>
                <a:ea typeface="+mn-ea"/>
              </a:endParaRPr>
            </a:p>
          </p:txBody>
        </p:sp>
        <p:cxnSp>
          <p:nvCxnSpPr>
            <p:cNvPr id="33" name="直接箭头连接符 32"/>
            <p:cNvCxnSpPr/>
            <p:nvPr/>
          </p:nvCxnSpPr>
          <p:spPr bwMode="auto">
            <a:xfrm flipV="1">
              <a:off x="1863546" y="2141316"/>
              <a:ext cx="0" cy="2607148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stealth" w="lg" len="lg"/>
            </a:ln>
            <a:effectLst/>
          </p:spPr>
        </p:cxnSp>
      </p:grpSp>
      <p:grpSp>
        <p:nvGrpSpPr>
          <p:cNvPr id="7" name="组合 6"/>
          <p:cNvGrpSpPr/>
          <p:nvPr/>
        </p:nvGrpSpPr>
        <p:grpSpPr>
          <a:xfrm>
            <a:off x="5268929" y="1368132"/>
            <a:ext cx="1780389" cy="3050286"/>
            <a:chOff x="4420858" y="1922367"/>
            <a:chExt cx="2373852" cy="4067047"/>
          </a:xfrm>
        </p:grpSpPr>
        <p:sp>
          <p:nvSpPr>
            <p:cNvPr id="30" name="Rectangle 7"/>
            <p:cNvSpPr>
              <a:spLocks noChangeArrowheads="1"/>
            </p:cNvSpPr>
            <p:nvPr/>
          </p:nvSpPr>
          <p:spPr bwMode="auto">
            <a:xfrm>
              <a:off x="5966705" y="3749075"/>
              <a:ext cx="828005" cy="9541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68580" tIns="34290" rIns="68580" bIns="3429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indent="209550" defTabSz="685800"/>
              <a:r>
                <a:rPr lang="zh-CN" altLang="en-US" sz="2100" b="1" dirty="0">
                  <a:latin typeface="+mn-ea"/>
                  <a:ea typeface="+mn-ea"/>
                  <a:cs typeface="Tahoma" pitchFamily="34" charset="0"/>
                </a:rPr>
                <a:t>积</a:t>
              </a:r>
              <a:endParaRPr lang="en-US" altLang="zh-CN" sz="2100" b="1" dirty="0">
                <a:latin typeface="+mn-ea"/>
                <a:ea typeface="+mn-ea"/>
                <a:cs typeface="Tahoma" pitchFamily="34" charset="0"/>
              </a:endParaRPr>
            </a:p>
            <a:p>
              <a:pPr indent="209550" defTabSz="685800"/>
              <a:r>
                <a:rPr lang="zh-CN" altLang="en-US" sz="2100" b="1" dirty="0">
                  <a:latin typeface="+mn-ea"/>
                  <a:ea typeface="+mn-ea"/>
                  <a:cs typeface="Tahoma" pitchFamily="34" charset="0"/>
                </a:rPr>
                <a:t>分</a:t>
              </a:r>
              <a:endParaRPr lang="zh-CN" altLang="en-US" sz="2100" b="1" dirty="0">
                <a:latin typeface="+mn-ea"/>
                <a:ea typeface="+mn-ea"/>
                <a:cs typeface="宋体" pitchFamily="2" charset="-122"/>
              </a:endParaRPr>
            </a:p>
          </p:txBody>
        </p:sp>
        <p:sp>
          <p:nvSpPr>
            <p:cNvPr id="31" name="弧形 30"/>
            <p:cNvSpPr/>
            <p:nvPr/>
          </p:nvSpPr>
          <p:spPr bwMode="auto">
            <a:xfrm>
              <a:off x="4420858" y="1922367"/>
              <a:ext cx="1874739" cy="4067047"/>
            </a:xfrm>
            <a:prstGeom prst="arc">
              <a:avLst>
                <a:gd name="adj1" fmla="val 15125016"/>
                <a:gd name="adj2" fmla="val 5557908"/>
              </a:avLst>
            </a:prstGeom>
            <a:noFill/>
            <a:ln w="1905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stealth" w="lg" len="lg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 eaLnBrk="0" hangingPunct="0"/>
              <a:endParaRPr lang="zh-CN" altLang="en-US" sz="2100" b="1">
                <a:latin typeface="Times New Roman" pitchFamily="18" charset="0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3998391" y="1797378"/>
            <a:ext cx="2116465" cy="2613008"/>
            <a:chOff x="2726807" y="2494695"/>
            <a:chExt cx="2821954" cy="3484010"/>
          </a:xfrm>
        </p:grpSpPr>
        <p:sp>
          <p:nvSpPr>
            <p:cNvPr id="26" name="弧形 25"/>
            <p:cNvSpPr/>
            <p:nvPr/>
          </p:nvSpPr>
          <p:spPr bwMode="auto">
            <a:xfrm flipH="1" flipV="1">
              <a:off x="3037561" y="2667782"/>
              <a:ext cx="2511200" cy="3310923"/>
            </a:xfrm>
            <a:prstGeom prst="arc">
              <a:avLst>
                <a:gd name="adj1" fmla="val 21462193"/>
                <a:gd name="adj2" fmla="val 5557908"/>
              </a:avLst>
            </a:prstGeom>
            <a:noFill/>
            <a:ln w="19050" cap="flat" cmpd="sng" algn="ctr">
              <a:solidFill>
                <a:srgbClr val="0000FF"/>
              </a:solidFill>
              <a:prstDash val="solid"/>
              <a:round/>
              <a:headEnd type="stealth" w="lg" len="lg"/>
              <a:tailEnd type="stealth" w="lg" len="lg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 eaLnBrk="0" hangingPunct="0"/>
              <a:endParaRPr lang="zh-CN" altLang="en-US" sz="2100" b="1">
                <a:latin typeface="Times New Roman" pitchFamily="18" charset="0"/>
              </a:endParaRPr>
            </a:p>
          </p:txBody>
        </p:sp>
        <p:grpSp>
          <p:nvGrpSpPr>
            <p:cNvPr id="27" name="组合 26"/>
            <p:cNvGrpSpPr/>
            <p:nvPr/>
          </p:nvGrpSpPr>
          <p:grpSpPr>
            <a:xfrm>
              <a:off x="2726807" y="2494695"/>
              <a:ext cx="1340154" cy="1549802"/>
              <a:chOff x="2745661" y="2513549"/>
              <a:chExt cx="1340154" cy="1549802"/>
            </a:xfrm>
          </p:grpSpPr>
          <p:sp>
            <p:nvSpPr>
              <p:cNvPr id="28" name="Rectangle 5"/>
              <p:cNvSpPr>
                <a:spLocks noChangeArrowheads="1"/>
              </p:cNvSpPr>
              <p:nvPr/>
            </p:nvSpPr>
            <p:spPr bwMode="auto">
              <a:xfrm rot="18094842">
                <a:off x="2365642" y="3160113"/>
                <a:ext cx="1283257" cy="52322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none" lIns="68580" tIns="34290" rIns="68580" bIns="3429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indent="27940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9pPr>
              </a:lstStyle>
              <a:p>
                <a:pPr lvl="0"/>
                <a:r>
                  <a:rPr lang="zh-CN" altLang="en-US" sz="2100" b="1" dirty="0">
                    <a:latin typeface="+mn-ea"/>
                    <a:ea typeface="+mn-ea"/>
                    <a:cs typeface="Tahoma" pitchFamily="34" charset="0"/>
                  </a:rPr>
                  <a:t>矢量</a:t>
                </a:r>
                <a:endParaRPr lang="zh-CN" altLang="en-US" sz="2100" b="1" dirty="0">
                  <a:latin typeface="+mn-ea"/>
                  <a:ea typeface="+mn-ea"/>
                </a:endParaRPr>
              </a:p>
            </p:txBody>
          </p:sp>
          <p:sp>
            <p:nvSpPr>
              <p:cNvPr id="29" name="Rectangle 5"/>
              <p:cNvSpPr>
                <a:spLocks noChangeArrowheads="1"/>
              </p:cNvSpPr>
              <p:nvPr/>
            </p:nvSpPr>
            <p:spPr bwMode="auto">
              <a:xfrm rot="19203808">
                <a:off x="2802558" y="2513549"/>
                <a:ext cx="1283257" cy="52322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none" lIns="68580" tIns="34290" rIns="68580" bIns="3429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indent="27940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9pPr>
              </a:lstStyle>
              <a:p>
                <a:pPr lvl="0"/>
                <a:r>
                  <a:rPr lang="zh-CN" altLang="en-US" sz="2100" b="1" dirty="0">
                    <a:latin typeface="+mn-ea"/>
                    <a:ea typeface="+mn-ea"/>
                    <a:cs typeface="Tahoma" pitchFamily="34" charset="0"/>
                  </a:rPr>
                  <a:t>叠</a:t>
                </a:r>
                <a:r>
                  <a:rPr lang="zh-CN" altLang="en-US" sz="2100" b="1" dirty="0">
                    <a:latin typeface="+mn-ea"/>
                    <a:cs typeface="Tahoma" pitchFamily="34" charset="0"/>
                  </a:rPr>
                  <a:t>加</a:t>
                </a:r>
                <a:endParaRPr lang="zh-CN" altLang="en-US" sz="2100" b="1" dirty="0">
                  <a:latin typeface="+mn-ea"/>
                  <a:ea typeface="+mn-ea"/>
                </a:endParaRPr>
              </a:p>
            </p:txBody>
          </p:sp>
        </p:grpSp>
      </p:grpSp>
      <p:sp>
        <p:nvSpPr>
          <p:cNvPr id="10" name="Rectangle 5"/>
          <p:cNvSpPr>
            <a:spLocks noChangeArrowheads="1"/>
          </p:cNvSpPr>
          <p:nvPr/>
        </p:nvSpPr>
        <p:spPr bwMode="auto">
          <a:xfrm>
            <a:off x="3512376" y="2906404"/>
            <a:ext cx="1233351" cy="39241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>
            <a:lvl1pPr indent="2794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9pPr>
          </a:lstStyle>
          <a:p>
            <a:pPr lvl="0"/>
            <a:r>
              <a:rPr lang="zh-CN" altLang="en-US" sz="2100" b="1" dirty="0">
                <a:latin typeface="+mn-ea"/>
                <a:ea typeface="+mn-ea"/>
                <a:cs typeface="Tahoma" pitchFamily="34" charset="0"/>
              </a:rPr>
              <a:t>点电荷</a:t>
            </a:r>
            <a:endParaRPr lang="zh-CN" altLang="en-US" sz="2100" b="1" dirty="0">
              <a:latin typeface="+mn-ea"/>
              <a:ea typeface="+mn-ea"/>
            </a:endParaRPr>
          </a:p>
        </p:txBody>
      </p:sp>
      <p:sp>
        <p:nvSpPr>
          <p:cNvPr id="11" name="椭圆 10"/>
          <p:cNvSpPr/>
          <p:nvPr/>
        </p:nvSpPr>
        <p:spPr bwMode="auto">
          <a:xfrm>
            <a:off x="3789140" y="2673508"/>
            <a:ext cx="891000" cy="8910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 eaLnBrk="0" hangingPunct="0"/>
            <a:endParaRPr lang="zh-CN" altLang="en-US" sz="2100" b="1">
              <a:latin typeface="Times New Roman" pitchFamily="18" charset="0"/>
            </a:endParaRPr>
          </a:p>
        </p:txBody>
      </p:sp>
      <p:grpSp>
        <p:nvGrpSpPr>
          <p:cNvPr id="36" name="组合 35"/>
          <p:cNvGrpSpPr/>
          <p:nvPr/>
        </p:nvGrpSpPr>
        <p:grpSpPr>
          <a:xfrm>
            <a:off x="4022834" y="1926184"/>
            <a:ext cx="2092022" cy="2890358"/>
            <a:chOff x="4022834" y="1926184"/>
            <a:chExt cx="2092022" cy="2890358"/>
          </a:xfrm>
        </p:grpSpPr>
        <p:sp>
          <p:nvSpPr>
            <p:cNvPr id="5" name="Rectangle 7"/>
            <p:cNvSpPr>
              <a:spLocks noChangeArrowheads="1"/>
            </p:cNvSpPr>
            <p:nvPr/>
          </p:nvSpPr>
          <p:spPr bwMode="auto">
            <a:xfrm>
              <a:off x="5015898" y="4159380"/>
              <a:ext cx="891911" cy="3924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68580" tIns="34290" rIns="68580" bIns="3429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indent="209550" defTabSz="685800"/>
              <a:r>
                <a:rPr lang="zh-CN" altLang="en-US" sz="2100" b="1" dirty="0">
                  <a:latin typeface="+mn-ea"/>
                  <a:ea typeface="+mn-ea"/>
                  <a:cs typeface="Tahoma" pitchFamily="34" charset="0"/>
                </a:rPr>
                <a:t>电势</a:t>
              </a:r>
              <a:endParaRPr lang="zh-CN" altLang="en-US" sz="2100" b="1" dirty="0">
                <a:latin typeface="+mn-ea"/>
                <a:ea typeface="+mn-ea"/>
                <a:cs typeface="宋体" pitchFamily="2" charset="-122"/>
              </a:endParaRPr>
            </a:p>
          </p:txBody>
        </p:sp>
        <p:grpSp>
          <p:nvGrpSpPr>
            <p:cNvPr id="35" name="组合 34"/>
            <p:cNvGrpSpPr/>
            <p:nvPr/>
          </p:nvGrpSpPr>
          <p:grpSpPr>
            <a:xfrm>
              <a:off x="4022834" y="1926184"/>
              <a:ext cx="2092022" cy="2890358"/>
              <a:chOff x="4022834" y="1926184"/>
              <a:chExt cx="2092022" cy="2890358"/>
            </a:xfrm>
          </p:grpSpPr>
          <p:grpSp>
            <p:nvGrpSpPr>
              <p:cNvPr id="9" name="组合 8"/>
              <p:cNvGrpSpPr/>
              <p:nvPr/>
            </p:nvGrpSpPr>
            <p:grpSpPr>
              <a:xfrm>
                <a:off x="4022834" y="1926184"/>
                <a:ext cx="2092022" cy="2612307"/>
                <a:chOff x="2759398" y="2666436"/>
                <a:chExt cx="2789363" cy="3483076"/>
              </a:xfrm>
            </p:grpSpPr>
            <p:grpSp>
              <p:nvGrpSpPr>
                <p:cNvPr id="22" name="组合 21"/>
                <p:cNvGrpSpPr/>
                <p:nvPr/>
              </p:nvGrpSpPr>
              <p:grpSpPr>
                <a:xfrm>
                  <a:off x="2759398" y="4702185"/>
                  <a:ext cx="1406143" cy="1447327"/>
                  <a:chOff x="2759398" y="4702185"/>
                  <a:chExt cx="1406143" cy="1447327"/>
                </a:xfrm>
              </p:grpSpPr>
              <p:sp>
                <p:nvSpPr>
                  <p:cNvPr id="24" name="Rectangle 5"/>
                  <p:cNvSpPr>
                    <a:spLocks noChangeArrowheads="1"/>
                  </p:cNvSpPr>
                  <p:nvPr/>
                </p:nvSpPr>
                <p:spPr bwMode="auto">
                  <a:xfrm rot="14077935" flipV="1">
                    <a:off x="2379379" y="5082204"/>
                    <a:ext cx="1283257" cy="523220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vert="horz" wrap="none" lIns="68580" tIns="34290" rIns="68580" bIns="34290" numCol="1" anchor="ctr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indent="27940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  <a:cs typeface="宋体" pitchFamily="2" charset="-122"/>
                      </a:defRPr>
                    </a:lvl1pPr>
                    <a:lvl2pPr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  <a:cs typeface="宋体" pitchFamily="2" charset="-122"/>
                      </a:defRPr>
                    </a:lvl2pPr>
                    <a:lvl3pPr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  <a:cs typeface="宋体" pitchFamily="2" charset="-122"/>
                      </a:defRPr>
                    </a:lvl3pPr>
                    <a:lvl4pPr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  <a:cs typeface="宋体" pitchFamily="2" charset="-122"/>
                      </a:defRPr>
                    </a:lvl4pPr>
                    <a:lvl5pPr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  <a:cs typeface="宋体" pitchFamily="2" charset="-122"/>
                      </a:defRPr>
                    </a:lvl5pPr>
                    <a:lvl6pPr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  <a:cs typeface="宋体" pitchFamily="2" charset="-122"/>
                      </a:defRPr>
                    </a:lvl6pPr>
                    <a:lvl7pPr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  <a:cs typeface="宋体" pitchFamily="2" charset="-122"/>
                      </a:defRPr>
                    </a:lvl7pPr>
                    <a:lvl8pPr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  <a:cs typeface="宋体" pitchFamily="2" charset="-122"/>
                      </a:defRPr>
                    </a:lvl8pPr>
                    <a:lvl9pPr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  <a:cs typeface="宋体" pitchFamily="2" charset="-122"/>
                      </a:defRPr>
                    </a:lvl9pPr>
                  </a:lstStyle>
                  <a:p>
                    <a:pPr lvl="0"/>
                    <a:r>
                      <a:rPr lang="zh-CN" altLang="en-US" sz="2100" b="1" dirty="0">
                        <a:latin typeface="+mn-ea"/>
                        <a:ea typeface="+mn-ea"/>
                        <a:cs typeface="Tahoma" pitchFamily="34" charset="0"/>
                      </a:rPr>
                      <a:t>标量</a:t>
                    </a:r>
                    <a:endParaRPr lang="zh-CN" altLang="en-US" sz="2100" b="1" dirty="0">
                      <a:latin typeface="+mn-ea"/>
                      <a:ea typeface="+mn-ea"/>
                    </a:endParaRPr>
                  </a:p>
                </p:txBody>
              </p:sp>
              <p:sp>
                <p:nvSpPr>
                  <p:cNvPr id="25" name="Rectangle 5"/>
                  <p:cNvSpPr>
                    <a:spLocks noChangeArrowheads="1"/>
                  </p:cNvSpPr>
                  <p:nvPr/>
                </p:nvSpPr>
                <p:spPr bwMode="auto">
                  <a:xfrm rot="12424766" flipV="1">
                    <a:off x="2882283" y="5626292"/>
                    <a:ext cx="1283258" cy="523220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vert="horz" wrap="none" lIns="68580" tIns="34290" rIns="68580" bIns="34290" numCol="1" anchor="ctr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indent="27940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  <a:cs typeface="宋体" pitchFamily="2" charset="-122"/>
                      </a:defRPr>
                    </a:lvl1pPr>
                    <a:lvl2pPr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  <a:cs typeface="宋体" pitchFamily="2" charset="-122"/>
                      </a:defRPr>
                    </a:lvl2pPr>
                    <a:lvl3pPr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  <a:cs typeface="宋体" pitchFamily="2" charset="-122"/>
                      </a:defRPr>
                    </a:lvl3pPr>
                    <a:lvl4pPr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  <a:cs typeface="宋体" pitchFamily="2" charset="-122"/>
                      </a:defRPr>
                    </a:lvl4pPr>
                    <a:lvl5pPr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  <a:cs typeface="宋体" pitchFamily="2" charset="-122"/>
                      </a:defRPr>
                    </a:lvl5pPr>
                    <a:lvl6pPr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  <a:cs typeface="宋体" pitchFamily="2" charset="-122"/>
                      </a:defRPr>
                    </a:lvl6pPr>
                    <a:lvl7pPr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  <a:cs typeface="宋体" pitchFamily="2" charset="-122"/>
                      </a:defRPr>
                    </a:lvl7pPr>
                    <a:lvl8pPr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  <a:cs typeface="宋体" pitchFamily="2" charset="-122"/>
                      </a:defRPr>
                    </a:lvl8pPr>
                    <a:lvl9pPr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  <a:cs typeface="宋体" pitchFamily="2" charset="-122"/>
                      </a:defRPr>
                    </a:lvl9pPr>
                  </a:lstStyle>
                  <a:p>
                    <a:pPr lvl="0"/>
                    <a:r>
                      <a:rPr lang="zh-CN" altLang="en-US" sz="2100" b="1" dirty="0">
                        <a:latin typeface="+mn-ea"/>
                        <a:ea typeface="+mn-ea"/>
                        <a:cs typeface="Tahoma" pitchFamily="34" charset="0"/>
                      </a:rPr>
                      <a:t>叠</a:t>
                    </a:r>
                    <a:r>
                      <a:rPr lang="zh-CN" altLang="en-US" sz="2100" b="1" dirty="0">
                        <a:latin typeface="+mn-ea"/>
                        <a:cs typeface="Tahoma" pitchFamily="34" charset="0"/>
                      </a:rPr>
                      <a:t>加</a:t>
                    </a:r>
                    <a:endParaRPr lang="zh-CN" altLang="en-US" sz="2100" b="1" dirty="0">
                      <a:latin typeface="+mn-ea"/>
                      <a:ea typeface="+mn-ea"/>
                    </a:endParaRPr>
                  </a:p>
                </p:txBody>
              </p:sp>
            </p:grpSp>
            <p:sp>
              <p:nvSpPr>
                <p:cNvPr id="23" name="弧形 22"/>
                <p:cNvSpPr/>
                <p:nvPr/>
              </p:nvSpPr>
              <p:spPr bwMode="auto">
                <a:xfrm flipH="1" flipV="1">
                  <a:off x="3037561" y="2666436"/>
                  <a:ext cx="2511200" cy="3310923"/>
                </a:xfrm>
                <a:prstGeom prst="arc">
                  <a:avLst>
                    <a:gd name="adj1" fmla="val 15900398"/>
                    <a:gd name="adj2" fmla="val 20944481"/>
                  </a:avLst>
                </a:prstGeom>
                <a:noFill/>
                <a:ln w="19050" cap="flat" cmpd="sng" algn="ctr">
                  <a:solidFill>
                    <a:srgbClr val="0000FF"/>
                  </a:solidFill>
                  <a:prstDash val="solid"/>
                  <a:round/>
                  <a:headEnd type="stealth" w="lg" len="lg"/>
                  <a:tailEnd type="none" w="lg" len="lg"/>
                </a:ln>
                <a:effectLst/>
              </p:spPr>
              <p:txBody>
                <a:bodyPr vert="horz" wrap="square" lIns="68580" tIns="34290" rIns="68580" bIns="3429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 eaLnBrk="0" hangingPunct="0"/>
                  <a:endParaRPr lang="zh-CN" altLang="en-US" sz="2100" b="1">
                    <a:latin typeface="Times New Roman" pitchFamily="18" charset="0"/>
                  </a:endParaRPr>
                </a:p>
              </p:txBody>
            </p:sp>
          </p:grpSp>
          <p:sp>
            <p:nvSpPr>
              <p:cNvPr id="12" name="椭圆 11"/>
              <p:cNvSpPr/>
              <p:nvPr/>
            </p:nvSpPr>
            <p:spPr bwMode="auto">
              <a:xfrm>
                <a:off x="5123201" y="3925542"/>
                <a:ext cx="891000" cy="891000"/>
              </a:xfrm>
              <a:prstGeom prst="ellipse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68580" tIns="34290" rIns="68580" bIns="34290" numCol="1" rtlCol="0" anchor="t" anchorCtr="0" compatLnSpc="1">
                <a:prstTxWarp prst="textNoShape">
                  <a:avLst/>
                </a:prstTxWarp>
              </a:bodyPr>
              <a:lstStyle/>
              <a:p>
                <a:pPr defTabSz="685800" eaLnBrk="0" hangingPunct="0"/>
                <a:endParaRPr lang="zh-CN" altLang="en-US" sz="2100" b="1">
                  <a:latin typeface="Times New Roman" pitchFamily="18" charset="0"/>
                </a:endParaRPr>
              </a:p>
            </p:txBody>
          </p:sp>
        </p:grpSp>
      </p:grpSp>
      <p:sp>
        <p:nvSpPr>
          <p:cNvPr id="13" name="椭圆 12"/>
          <p:cNvSpPr/>
          <p:nvPr/>
        </p:nvSpPr>
        <p:spPr bwMode="auto">
          <a:xfrm>
            <a:off x="5104577" y="1467489"/>
            <a:ext cx="891000" cy="8910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 eaLnBrk="0" hangingPunct="0"/>
            <a:endParaRPr lang="zh-CN" altLang="en-US" sz="2100" b="1">
              <a:latin typeface="Times New Roman" pitchFamily="18" charset="0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2044700" y="2673508"/>
            <a:ext cx="1265059" cy="891000"/>
            <a:chOff x="-47801" y="3615733"/>
            <a:chExt cx="1686746" cy="1188000"/>
          </a:xfrm>
        </p:grpSpPr>
        <p:sp>
          <p:nvSpPr>
            <p:cNvPr id="20" name="椭圆 19"/>
            <p:cNvSpPr/>
            <p:nvPr/>
          </p:nvSpPr>
          <p:spPr bwMode="auto">
            <a:xfrm>
              <a:off x="395196" y="3615733"/>
              <a:ext cx="1188000" cy="1188000"/>
            </a:xfrm>
            <a:prstGeom prst="ellipse">
              <a:avLst/>
            </a:prstGeom>
            <a:solidFill>
              <a:srgbClr val="FFFFFF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 eaLnBrk="0" hangingPunct="0"/>
              <a:endParaRPr lang="zh-CN" altLang="en-US" sz="2100" b="1">
                <a:latin typeface="Times New Roman" pitchFamily="18" charset="0"/>
              </a:endParaRPr>
            </a:p>
          </p:txBody>
        </p:sp>
        <p:sp>
          <p:nvSpPr>
            <p:cNvPr id="21" name="Rectangle 5"/>
            <p:cNvSpPr>
              <a:spLocks noChangeArrowheads="1"/>
            </p:cNvSpPr>
            <p:nvPr/>
          </p:nvSpPr>
          <p:spPr bwMode="auto">
            <a:xfrm>
              <a:off x="-47801" y="3915668"/>
              <a:ext cx="1686746" cy="52322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vert="horz" wrap="square" lIns="68580" tIns="34290" rIns="68580" bIns="34290" numCol="1" anchor="ctr" anchorCtr="0" compatLnSpc="1">
              <a:prstTxWarp prst="textNoShape">
                <a:avLst/>
              </a:prstTxWarp>
              <a:spAutoFit/>
            </a:bodyPr>
            <a:lstStyle>
              <a:lvl1pPr indent="2794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9pPr>
            </a:lstStyle>
            <a:p>
              <a:pPr lvl="0" algn="ctr"/>
              <a:r>
                <a:rPr lang="zh-CN" altLang="en-US" sz="2100" b="1">
                  <a:latin typeface="+mn-ea"/>
                  <a:ea typeface="+mn-ea"/>
                </a:rPr>
                <a:t>带电体</a:t>
              </a:r>
              <a:endParaRPr lang="zh-CN" altLang="en-US" sz="2100" b="1" dirty="0">
                <a:latin typeface="+mn-ea"/>
                <a:ea typeface="+mn-ea"/>
              </a:endParaRPr>
            </a:p>
          </p:txBody>
        </p:sp>
      </p:grpSp>
      <p:cxnSp>
        <p:nvCxnSpPr>
          <p:cNvPr id="15" name="直接箭头连接符 14"/>
          <p:cNvCxnSpPr>
            <a:stCxn id="21" idx="3"/>
          </p:cNvCxnSpPr>
          <p:nvPr/>
        </p:nvCxnSpPr>
        <p:spPr bwMode="auto">
          <a:xfrm>
            <a:off x="3309760" y="3094667"/>
            <a:ext cx="494395" cy="13715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0000FF"/>
            </a:solidFill>
            <a:prstDash val="solid"/>
            <a:round/>
            <a:headEnd type="none" w="med" len="med"/>
            <a:tailEnd type="stealth" w="lg" len="lg"/>
          </a:ln>
          <a:effectLst/>
        </p:spPr>
      </p:cxnSp>
      <p:grpSp>
        <p:nvGrpSpPr>
          <p:cNvPr id="16" name="组合 15"/>
          <p:cNvGrpSpPr/>
          <p:nvPr/>
        </p:nvGrpSpPr>
        <p:grpSpPr>
          <a:xfrm>
            <a:off x="2738315" y="1080844"/>
            <a:ext cx="2606006" cy="1736918"/>
            <a:chOff x="2127086" y="1191239"/>
            <a:chExt cx="3474675" cy="2315890"/>
          </a:xfrm>
        </p:grpSpPr>
        <p:sp>
          <p:nvSpPr>
            <p:cNvPr id="17" name="任意多边形 16"/>
            <p:cNvSpPr/>
            <p:nvPr/>
          </p:nvSpPr>
          <p:spPr bwMode="auto">
            <a:xfrm>
              <a:off x="2234111" y="1706765"/>
              <a:ext cx="3367650" cy="1800364"/>
            </a:xfrm>
            <a:custGeom>
              <a:avLst/>
              <a:gdLst>
                <a:gd name="connsiteX0" fmla="*/ 11379 w 3368037"/>
                <a:gd name="connsiteY0" fmla="*/ 1958827 h 1958827"/>
                <a:gd name="connsiteX1" fmla="*/ 242873 w 3368037"/>
                <a:gd name="connsiteY1" fmla="*/ 824508 h 1958827"/>
                <a:gd name="connsiteX2" fmla="*/ 1654984 w 3368037"/>
                <a:gd name="connsiteY2" fmla="*/ 14280 h 1958827"/>
                <a:gd name="connsiteX3" fmla="*/ 3368037 w 3368037"/>
                <a:gd name="connsiteY3" fmla="*/ 384670 h 1958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68037" h="1958827">
                  <a:moveTo>
                    <a:pt x="11379" y="1958827"/>
                  </a:moveTo>
                  <a:cubicBezTo>
                    <a:pt x="-9841" y="1553713"/>
                    <a:pt x="-31061" y="1148599"/>
                    <a:pt x="242873" y="824508"/>
                  </a:cubicBezTo>
                  <a:cubicBezTo>
                    <a:pt x="516807" y="500417"/>
                    <a:pt x="1134123" y="87586"/>
                    <a:pt x="1654984" y="14280"/>
                  </a:cubicBezTo>
                  <a:cubicBezTo>
                    <a:pt x="2175845" y="-59026"/>
                    <a:pt x="2771941" y="162822"/>
                    <a:pt x="3368037" y="384670"/>
                  </a:cubicBezTo>
                </a:path>
              </a:pathLst>
            </a:custGeom>
            <a:noFill/>
            <a:ln w="1905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stealth" w="lg" len="lg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eaLnBrk="0" hangingPunct="0"/>
              <a:endParaRPr lang="zh-CN" altLang="en-US" sz="2100" b="1">
                <a:latin typeface="Times New Roman" pitchFamily="18" charset="0"/>
              </a:endParaRPr>
            </a:p>
          </p:txBody>
        </p:sp>
        <p:sp>
          <p:nvSpPr>
            <p:cNvPr id="18" name="Rectangle 5"/>
            <p:cNvSpPr>
              <a:spLocks noChangeArrowheads="1"/>
            </p:cNvSpPr>
            <p:nvPr/>
          </p:nvSpPr>
          <p:spPr bwMode="auto">
            <a:xfrm rot="19558368">
              <a:off x="2127086" y="1576142"/>
              <a:ext cx="1283257" cy="5232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68580" tIns="34290" rIns="68580" bIns="34290" numCol="1" anchor="ctr" anchorCtr="0" compatLnSpc="1">
              <a:prstTxWarp prst="textNoShape">
                <a:avLst/>
              </a:prstTxWarp>
              <a:spAutoFit/>
            </a:bodyPr>
            <a:lstStyle>
              <a:lvl1pPr indent="2794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9pPr>
            </a:lstStyle>
            <a:p>
              <a:pPr lvl="0"/>
              <a:r>
                <a:rPr lang="zh-CN" altLang="en-US" sz="2100" b="1">
                  <a:latin typeface="+mn-ea"/>
                  <a:ea typeface="+mn-ea"/>
                  <a:cs typeface="Tahoma" pitchFamily="34" charset="0"/>
                </a:rPr>
                <a:t>高斯</a:t>
              </a:r>
              <a:endParaRPr lang="zh-CN" altLang="en-US" sz="2100" b="1" dirty="0">
                <a:latin typeface="+mn-ea"/>
                <a:ea typeface="+mn-ea"/>
              </a:endParaRPr>
            </a:p>
          </p:txBody>
        </p:sp>
        <p:sp>
          <p:nvSpPr>
            <p:cNvPr id="19" name="Rectangle 5"/>
            <p:cNvSpPr>
              <a:spLocks noChangeArrowheads="1"/>
            </p:cNvSpPr>
            <p:nvPr/>
          </p:nvSpPr>
          <p:spPr bwMode="auto">
            <a:xfrm rot="20419397">
              <a:off x="2812290" y="1191239"/>
              <a:ext cx="1283257" cy="5232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68580" tIns="34290" rIns="68580" bIns="34290" numCol="1" anchor="ctr" anchorCtr="0" compatLnSpc="1">
              <a:prstTxWarp prst="textNoShape">
                <a:avLst/>
              </a:prstTxWarp>
              <a:spAutoFit/>
            </a:bodyPr>
            <a:lstStyle>
              <a:lvl1pPr indent="2794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9pPr>
            </a:lstStyle>
            <a:p>
              <a:pPr lvl="0"/>
              <a:r>
                <a:rPr lang="zh-CN" altLang="en-US" sz="2100" b="1">
                  <a:latin typeface="+mn-ea"/>
                  <a:ea typeface="+mn-ea"/>
                  <a:cs typeface="Tahoma" pitchFamily="34" charset="0"/>
                </a:rPr>
                <a:t>定理</a:t>
              </a:r>
              <a:endParaRPr lang="zh-CN" altLang="en-US" sz="2100" b="1" dirty="0">
                <a:latin typeface="+mn-ea"/>
                <a:ea typeface="+mn-ea"/>
              </a:endParaRPr>
            </a:p>
          </p:txBody>
        </p:sp>
      </p:grpSp>
      <p:sp>
        <p:nvSpPr>
          <p:cNvPr id="34" name="Text Box 116"/>
          <p:cNvSpPr txBox="1">
            <a:spLocks noChangeArrowheads="1"/>
          </p:cNvSpPr>
          <p:nvPr/>
        </p:nvSpPr>
        <p:spPr bwMode="auto">
          <a:xfrm>
            <a:off x="2613422" y="232649"/>
            <a:ext cx="3714750" cy="46166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ctr" eaLnBrk="0" hangingPunct="0"/>
            <a:r>
              <a:rPr lang="zh-CN" altLang="en-US" sz="2400" b="1" dirty="0">
                <a:solidFill>
                  <a:srgbClr val="000000"/>
                </a:solidFill>
                <a:latin typeface="Times New Roman" pitchFamily="18" charset="0"/>
              </a:rPr>
              <a:t>第五章     静  电  场</a:t>
            </a:r>
            <a:endParaRPr lang="zh-CN" altLang="en-US" sz="2400" b="1" dirty="0">
              <a:solidFill>
                <a:srgbClr val="333333"/>
              </a:solidFill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5395013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06" r="18003" b="16851"/>
          <a:stretch/>
        </p:blipFill>
        <p:spPr>
          <a:xfrm>
            <a:off x="43200" y="926550"/>
            <a:ext cx="4269600" cy="32904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8" r="3056"/>
          <a:stretch/>
        </p:blipFill>
        <p:spPr>
          <a:xfrm>
            <a:off x="4377600" y="915750"/>
            <a:ext cx="4744800" cy="331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667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97400" y="1179195"/>
            <a:ext cx="3542075" cy="2770918"/>
          </a:xfrm>
          <a:prstGeom prst="rect">
            <a:avLst/>
          </a:prstGeom>
        </p:spPr>
      </p:pic>
      <p:pic>
        <p:nvPicPr>
          <p:cNvPr id="6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119212" y="1529239"/>
            <a:ext cx="2708176" cy="1808511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2057858" y="4035451"/>
            <a:ext cx="5830490" cy="784830"/>
            <a:chOff x="1370013" y="5423782"/>
            <a:chExt cx="7773987" cy="1046439"/>
          </a:xfrm>
        </p:grpSpPr>
        <p:sp>
          <p:nvSpPr>
            <p:cNvPr id="7" name="Rectangle 115"/>
            <p:cNvSpPr>
              <a:spLocks noChangeArrowheads="1"/>
            </p:cNvSpPr>
            <p:nvPr/>
          </p:nvSpPr>
          <p:spPr bwMode="auto">
            <a:xfrm>
              <a:off x="7675563" y="5423782"/>
              <a:ext cx="763587" cy="104643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altLang="zh-CN" sz="4500" b="1">
                  <a:solidFill>
                    <a:srgbClr val="000000"/>
                  </a:solidFill>
                  <a:latin typeface="Times New Roman" pitchFamily="18" charset="0"/>
                </a:rPr>
                <a:t>?</a:t>
              </a:r>
              <a:endParaRPr lang="zh-CN" altLang="en-US" sz="2100" b="1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8" name="Rectangle 115"/>
            <p:cNvSpPr>
              <a:spLocks noChangeArrowheads="1"/>
            </p:cNvSpPr>
            <p:nvPr/>
          </p:nvSpPr>
          <p:spPr bwMode="auto">
            <a:xfrm>
              <a:off x="1836738" y="5669120"/>
              <a:ext cx="7307262" cy="5539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zh-CN" altLang="en-US" sz="2100" b="1">
                  <a:solidFill>
                    <a:srgbClr val="000000"/>
                  </a:solidFill>
                  <a:latin typeface="Times New Roman" pitchFamily="18" charset="0"/>
                </a:rPr>
                <a:t>心</a:t>
              </a:r>
              <a:r>
                <a:rPr lang="zh-CN" altLang="en-US" sz="2100" b="1">
                  <a:solidFill>
                    <a:srgbClr val="C00000"/>
                  </a:solidFill>
                  <a:latin typeface="Times New Roman" pitchFamily="18" charset="0"/>
                </a:rPr>
                <a:t>电</a:t>
              </a:r>
              <a:r>
                <a:rPr lang="zh-CN" altLang="en-US" sz="2100" b="1">
                  <a:solidFill>
                    <a:srgbClr val="000000"/>
                  </a:solidFill>
                  <a:latin typeface="Times New Roman" pitchFamily="18" charset="0"/>
                </a:rPr>
                <a:t>图、脑</a:t>
              </a:r>
              <a:r>
                <a:rPr lang="zh-CN" altLang="en-US" sz="2100" b="1">
                  <a:solidFill>
                    <a:srgbClr val="C00000"/>
                  </a:solidFill>
                  <a:latin typeface="Times New Roman" pitchFamily="18" charset="0"/>
                </a:rPr>
                <a:t>电</a:t>
              </a:r>
              <a:r>
                <a:rPr lang="zh-CN" altLang="en-US" sz="2100" b="1">
                  <a:solidFill>
                    <a:srgbClr val="000000"/>
                  </a:solidFill>
                  <a:latin typeface="Times New Roman" pitchFamily="18" charset="0"/>
                </a:rPr>
                <a:t>图都是记录的什么信号</a:t>
              </a:r>
            </a:p>
          </p:txBody>
        </p:sp>
        <p:sp>
          <p:nvSpPr>
            <p:cNvPr id="9" name="Rectangle 115"/>
            <p:cNvSpPr>
              <a:spLocks noChangeArrowheads="1"/>
            </p:cNvSpPr>
            <p:nvPr/>
          </p:nvSpPr>
          <p:spPr bwMode="auto">
            <a:xfrm>
              <a:off x="1370013" y="5423782"/>
              <a:ext cx="763587" cy="104643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altLang="zh-CN" sz="4500" b="1">
                  <a:solidFill>
                    <a:srgbClr val="000000"/>
                  </a:solidFill>
                  <a:latin typeface="Times New Roman" pitchFamily="18" charset="0"/>
                </a:rPr>
                <a:t>?</a:t>
              </a:r>
              <a:endParaRPr lang="zh-CN" altLang="en-US" sz="2100" b="1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</p:grpSp>
      <p:sp>
        <p:nvSpPr>
          <p:cNvPr id="11" name="Text Box 86"/>
          <p:cNvSpPr txBox="1">
            <a:spLocks noChangeArrowheads="1"/>
          </p:cNvSpPr>
          <p:nvPr/>
        </p:nvSpPr>
        <p:spPr bwMode="auto">
          <a:xfrm>
            <a:off x="3492103" y="246828"/>
            <a:ext cx="2552302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100" b="1" dirty="0">
                <a:solidFill>
                  <a:srgbClr val="000000"/>
                </a:solidFill>
                <a:latin typeface="Times New Roman" pitchFamily="18" charset="0"/>
              </a:rPr>
              <a:t>§</a:t>
            </a:r>
            <a:r>
              <a:rPr lang="en-US" altLang="zh-CN" sz="2100" b="1" dirty="0">
                <a:solidFill>
                  <a:srgbClr val="000000"/>
                </a:solidFill>
                <a:latin typeface="Times New Roman" pitchFamily="18" charset="0"/>
              </a:rPr>
              <a:t>5.7  </a:t>
            </a:r>
            <a:r>
              <a:rPr lang="zh-CN" altLang="en-US" sz="2100" b="1" dirty="0">
                <a:solidFill>
                  <a:srgbClr val="000000"/>
                </a:solidFill>
                <a:latin typeface="Times New Roman" pitchFamily="18" charset="0"/>
              </a:rPr>
              <a:t>电势和电势差</a:t>
            </a:r>
          </a:p>
        </p:txBody>
      </p:sp>
    </p:spTree>
    <p:extLst>
      <p:ext uri="{BB962C8B-B14F-4D97-AF65-F5344CB8AC3E}">
        <p14:creationId xmlns:p14="http://schemas.microsoft.com/office/powerpoint/2010/main" val="4221007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2ECD168-0B9C-47FF-A768-284C52592B0B}" type="slidenum">
              <a:rPr lang="en-US" altLang="zh-CN"/>
              <a:pPr>
                <a:defRPr/>
              </a:pPr>
              <a:t>12</a:t>
            </a:fld>
            <a:endParaRPr lang="en-US" altLang="zh-CN" dirty="0"/>
          </a:p>
        </p:txBody>
      </p:sp>
      <p:sp>
        <p:nvSpPr>
          <p:cNvPr id="7187" name="Text Box 22"/>
          <p:cNvSpPr txBox="1">
            <a:spLocks noChangeArrowheads="1"/>
          </p:cNvSpPr>
          <p:nvPr/>
        </p:nvSpPr>
        <p:spPr bwMode="auto">
          <a:xfrm>
            <a:off x="286199" y="655186"/>
            <a:ext cx="5143500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100" b="1">
                <a:solidFill>
                  <a:srgbClr val="CC0000"/>
                </a:solidFill>
                <a:latin typeface="宋体" pitchFamily="2" charset="-122"/>
              </a:rPr>
              <a:t>一、电</a:t>
            </a:r>
            <a:r>
              <a:rPr kumimoji="1" lang="zh-CN" altLang="en-US" sz="2100" b="1" smtClean="0">
                <a:solidFill>
                  <a:srgbClr val="CC0000"/>
                </a:solidFill>
                <a:latin typeface="宋体" pitchFamily="2" charset="-122"/>
              </a:rPr>
              <a:t>势差 </a:t>
            </a:r>
            <a:endParaRPr kumimoji="1" lang="zh-CN" altLang="en-US" sz="2100" b="1" dirty="0">
              <a:solidFill>
                <a:srgbClr val="CC0000"/>
              </a:solidFill>
              <a:latin typeface="宋体" pitchFamily="2" charset="-122"/>
            </a:endParaRPr>
          </a:p>
        </p:txBody>
      </p:sp>
      <p:grpSp>
        <p:nvGrpSpPr>
          <p:cNvPr id="7190" name="Group 50"/>
          <p:cNvGrpSpPr>
            <a:grpSpLocks/>
          </p:cNvGrpSpPr>
          <p:nvPr/>
        </p:nvGrpSpPr>
        <p:grpSpPr bwMode="auto">
          <a:xfrm>
            <a:off x="5632109" y="1842308"/>
            <a:ext cx="2569369" cy="1600200"/>
            <a:chOff x="3083" y="2400"/>
            <a:chExt cx="2158" cy="1344"/>
          </a:xfrm>
        </p:grpSpPr>
        <p:grpSp>
          <p:nvGrpSpPr>
            <p:cNvPr id="7197" name="Group 46"/>
            <p:cNvGrpSpPr>
              <a:grpSpLocks/>
            </p:cNvGrpSpPr>
            <p:nvPr/>
          </p:nvGrpSpPr>
          <p:grpSpPr bwMode="auto">
            <a:xfrm>
              <a:off x="3083" y="2400"/>
              <a:ext cx="2158" cy="1344"/>
              <a:chOff x="3083" y="2400"/>
              <a:chExt cx="2158" cy="1344"/>
            </a:xfrm>
          </p:grpSpPr>
          <p:grpSp>
            <p:nvGrpSpPr>
              <p:cNvPr id="7199" name="Group 3"/>
              <p:cNvGrpSpPr>
                <a:grpSpLocks/>
              </p:cNvGrpSpPr>
              <p:nvPr/>
            </p:nvGrpSpPr>
            <p:grpSpPr bwMode="auto">
              <a:xfrm>
                <a:off x="3083" y="2400"/>
                <a:ext cx="2158" cy="1344"/>
                <a:chOff x="3131" y="2496"/>
                <a:chExt cx="2158" cy="1344"/>
              </a:xfrm>
            </p:grpSpPr>
            <p:sp>
              <p:nvSpPr>
                <p:cNvPr id="7207" name="Freeform 5"/>
                <p:cNvSpPr>
                  <a:spLocks/>
                </p:cNvSpPr>
                <p:nvPr/>
              </p:nvSpPr>
              <p:spPr bwMode="auto">
                <a:xfrm>
                  <a:off x="3216" y="2496"/>
                  <a:ext cx="1488" cy="857"/>
                </a:xfrm>
                <a:custGeom>
                  <a:avLst/>
                  <a:gdLst>
                    <a:gd name="T0" fmla="*/ 0 w 1488"/>
                    <a:gd name="T1" fmla="*/ 527 h 1008"/>
                    <a:gd name="T2" fmla="*/ 384 w 1488"/>
                    <a:gd name="T3" fmla="*/ 476 h 1008"/>
                    <a:gd name="T4" fmla="*/ 720 w 1488"/>
                    <a:gd name="T5" fmla="*/ 401 h 1008"/>
                    <a:gd name="T6" fmla="*/ 960 w 1488"/>
                    <a:gd name="T7" fmla="*/ 302 h 1008"/>
                    <a:gd name="T8" fmla="*/ 1248 w 1488"/>
                    <a:gd name="T9" fmla="*/ 150 h 1008"/>
                    <a:gd name="T10" fmla="*/ 1488 w 1488"/>
                    <a:gd name="T11" fmla="*/ 0 h 1008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1488"/>
                    <a:gd name="T19" fmla="*/ 0 h 1008"/>
                    <a:gd name="T20" fmla="*/ 1488 w 1488"/>
                    <a:gd name="T21" fmla="*/ 1008 h 1008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1488" h="1008">
                      <a:moveTo>
                        <a:pt x="0" y="1008"/>
                      </a:moveTo>
                      <a:cubicBezTo>
                        <a:pt x="132" y="980"/>
                        <a:pt x="264" y="952"/>
                        <a:pt x="384" y="912"/>
                      </a:cubicBezTo>
                      <a:cubicBezTo>
                        <a:pt x="504" y="872"/>
                        <a:pt x="624" y="824"/>
                        <a:pt x="720" y="768"/>
                      </a:cubicBezTo>
                      <a:cubicBezTo>
                        <a:pt x="816" y="712"/>
                        <a:pt x="872" y="656"/>
                        <a:pt x="960" y="576"/>
                      </a:cubicBezTo>
                      <a:cubicBezTo>
                        <a:pt x="1048" y="496"/>
                        <a:pt x="1160" y="384"/>
                        <a:pt x="1248" y="288"/>
                      </a:cubicBezTo>
                      <a:cubicBezTo>
                        <a:pt x="1336" y="192"/>
                        <a:pt x="1448" y="48"/>
                        <a:pt x="1488" y="0"/>
                      </a:cubicBezTo>
                    </a:path>
                  </a:pathLst>
                </a:custGeom>
                <a:noFill/>
                <a:ln w="19050">
                  <a:solidFill>
                    <a:srgbClr val="CC0099"/>
                  </a:solidFill>
                  <a:round/>
                  <a:headEnd/>
                  <a:tailEnd type="triangle" w="sm" len="lg"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7208" name="Freeform 6"/>
                <p:cNvSpPr>
                  <a:spLocks/>
                </p:cNvSpPr>
                <p:nvPr/>
              </p:nvSpPr>
              <p:spPr bwMode="auto">
                <a:xfrm>
                  <a:off x="3168" y="2979"/>
                  <a:ext cx="2064" cy="638"/>
                </a:xfrm>
                <a:custGeom>
                  <a:avLst/>
                  <a:gdLst>
                    <a:gd name="T0" fmla="*/ 0 w 2064"/>
                    <a:gd name="T1" fmla="*/ 491 h 696"/>
                    <a:gd name="T2" fmla="*/ 336 w 2064"/>
                    <a:gd name="T3" fmla="*/ 390 h 696"/>
                    <a:gd name="T4" fmla="*/ 720 w 2064"/>
                    <a:gd name="T5" fmla="*/ 255 h 696"/>
                    <a:gd name="T6" fmla="*/ 1056 w 2064"/>
                    <a:gd name="T7" fmla="*/ 164 h 696"/>
                    <a:gd name="T8" fmla="*/ 1480 w 2064"/>
                    <a:gd name="T9" fmla="*/ 62 h 696"/>
                    <a:gd name="T10" fmla="*/ 1920 w 2064"/>
                    <a:gd name="T11" fmla="*/ 17 h 696"/>
                    <a:gd name="T12" fmla="*/ 2064 w 2064"/>
                    <a:gd name="T13" fmla="*/ 0 h 69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2064"/>
                    <a:gd name="T22" fmla="*/ 0 h 696"/>
                    <a:gd name="T23" fmla="*/ 2064 w 2064"/>
                    <a:gd name="T24" fmla="*/ 696 h 69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2064" h="696">
                      <a:moveTo>
                        <a:pt x="0" y="696"/>
                      </a:moveTo>
                      <a:cubicBezTo>
                        <a:pt x="108" y="652"/>
                        <a:pt x="216" y="608"/>
                        <a:pt x="336" y="552"/>
                      </a:cubicBezTo>
                      <a:cubicBezTo>
                        <a:pt x="456" y="496"/>
                        <a:pt x="600" y="413"/>
                        <a:pt x="720" y="360"/>
                      </a:cubicBezTo>
                      <a:cubicBezTo>
                        <a:pt x="840" y="307"/>
                        <a:pt x="929" y="277"/>
                        <a:pt x="1056" y="232"/>
                      </a:cubicBezTo>
                      <a:cubicBezTo>
                        <a:pt x="1183" y="187"/>
                        <a:pt x="1336" y="123"/>
                        <a:pt x="1480" y="88"/>
                      </a:cubicBezTo>
                      <a:cubicBezTo>
                        <a:pt x="1624" y="53"/>
                        <a:pt x="1823" y="39"/>
                        <a:pt x="1920" y="24"/>
                      </a:cubicBezTo>
                      <a:cubicBezTo>
                        <a:pt x="2017" y="9"/>
                        <a:pt x="2034" y="5"/>
                        <a:pt x="2064" y="0"/>
                      </a:cubicBezTo>
                    </a:path>
                  </a:pathLst>
                </a:custGeom>
                <a:noFill/>
                <a:ln w="19050">
                  <a:solidFill>
                    <a:srgbClr val="CC0099"/>
                  </a:solidFill>
                  <a:round/>
                  <a:headEnd/>
                  <a:tailEnd type="triangle" w="sm" len="lg"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7209" name="Freeform 7"/>
                <p:cNvSpPr>
                  <a:spLocks/>
                </p:cNvSpPr>
                <p:nvPr/>
              </p:nvSpPr>
              <p:spPr bwMode="auto">
                <a:xfrm>
                  <a:off x="3360" y="3537"/>
                  <a:ext cx="1872" cy="303"/>
                </a:xfrm>
                <a:custGeom>
                  <a:avLst/>
                  <a:gdLst>
                    <a:gd name="T0" fmla="*/ 0 w 2112"/>
                    <a:gd name="T1" fmla="*/ 57 h 528"/>
                    <a:gd name="T2" fmla="*/ 237 w 2112"/>
                    <a:gd name="T3" fmla="*/ 21 h 528"/>
                    <a:gd name="T4" fmla="*/ 503 w 2112"/>
                    <a:gd name="T5" fmla="*/ 5 h 528"/>
                    <a:gd name="T6" fmla="*/ 799 w 2112"/>
                    <a:gd name="T7" fmla="*/ 0 h 528"/>
                    <a:gd name="T8" fmla="*/ 1037 w 2112"/>
                    <a:gd name="T9" fmla="*/ 5 h 528"/>
                    <a:gd name="T10" fmla="*/ 1303 w 2112"/>
                    <a:gd name="T11" fmla="*/ 10 h 528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112"/>
                    <a:gd name="T19" fmla="*/ 0 h 528"/>
                    <a:gd name="T20" fmla="*/ 2112 w 2112"/>
                    <a:gd name="T21" fmla="*/ 528 h 528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112" h="528">
                      <a:moveTo>
                        <a:pt x="0" y="528"/>
                      </a:moveTo>
                      <a:cubicBezTo>
                        <a:pt x="136" y="396"/>
                        <a:pt x="248" y="272"/>
                        <a:pt x="384" y="192"/>
                      </a:cubicBezTo>
                      <a:cubicBezTo>
                        <a:pt x="520" y="112"/>
                        <a:pt x="664" y="80"/>
                        <a:pt x="816" y="48"/>
                      </a:cubicBezTo>
                      <a:cubicBezTo>
                        <a:pt x="968" y="16"/>
                        <a:pt x="1152" y="0"/>
                        <a:pt x="1296" y="0"/>
                      </a:cubicBezTo>
                      <a:cubicBezTo>
                        <a:pt x="1440" y="0"/>
                        <a:pt x="1544" y="32"/>
                        <a:pt x="1680" y="48"/>
                      </a:cubicBezTo>
                      <a:cubicBezTo>
                        <a:pt x="1816" y="64"/>
                        <a:pt x="2040" y="88"/>
                        <a:pt x="2112" y="96"/>
                      </a:cubicBezTo>
                    </a:path>
                  </a:pathLst>
                </a:custGeom>
                <a:noFill/>
                <a:ln w="19050">
                  <a:solidFill>
                    <a:srgbClr val="CC0099"/>
                  </a:solidFill>
                  <a:round/>
                  <a:headEnd/>
                  <a:tailEnd type="triangle" w="sm" len="lg"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7210" name="Freeform 8"/>
                <p:cNvSpPr>
                  <a:spLocks/>
                </p:cNvSpPr>
                <p:nvPr/>
              </p:nvSpPr>
              <p:spPr bwMode="auto">
                <a:xfrm rot="-1671148">
                  <a:off x="3131" y="2718"/>
                  <a:ext cx="1104" cy="192"/>
                </a:xfrm>
                <a:custGeom>
                  <a:avLst/>
                  <a:gdLst>
                    <a:gd name="T0" fmla="*/ 0 w 1104"/>
                    <a:gd name="T1" fmla="*/ 7 h 544"/>
                    <a:gd name="T2" fmla="*/ 144 w 1104"/>
                    <a:gd name="T3" fmla="*/ 7 h 544"/>
                    <a:gd name="T4" fmla="*/ 432 w 1104"/>
                    <a:gd name="T5" fmla="*/ 8 h 544"/>
                    <a:gd name="T6" fmla="*/ 768 w 1104"/>
                    <a:gd name="T7" fmla="*/ 6 h 544"/>
                    <a:gd name="T8" fmla="*/ 1104 w 1104"/>
                    <a:gd name="T9" fmla="*/ 0 h 54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04"/>
                    <a:gd name="T16" fmla="*/ 0 h 544"/>
                    <a:gd name="T17" fmla="*/ 1104 w 1104"/>
                    <a:gd name="T18" fmla="*/ 544 h 544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04" h="544">
                      <a:moveTo>
                        <a:pt x="0" y="432"/>
                      </a:moveTo>
                      <a:cubicBezTo>
                        <a:pt x="36" y="448"/>
                        <a:pt x="72" y="464"/>
                        <a:pt x="144" y="480"/>
                      </a:cubicBezTo>
                      <a:cubicBezTo>
                        <a:pt x="216" y="496"/>
                        <a:pt x="328" y="544"/>
                        <a:pt x="432" y="528"/>
                      </a:cubicBezTo>
                      <a:cubicBezTo>
                        <a:pt x="536" y="512"/>
                        <a:pt x="656" y="472"/>
                        <a:pt x="768" y="384"/>
                      </a:cubicBezTo>
                      <a:cubicBezTo>
                        <a:pt x="880" y="296"/>
                        <a:pt x="1048" y="64"/>
                        <a:pt x="1104" y="0"/>
                      </a:cubicBezTo>
                    </a:path>
                  </a:pathLst>
                </a:custGeom>
                <a:noFill/>
                <a:ln w="19050">
                  <a:solidFill>
                    <a:srgbClr val="CC0099"/>
                  </a:solidFill>
                  <a:round/>
                  <a:headEnd/>
                  <a:tailEnd type="triangle" w="sm" len="lg"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graphicFrame>
              <p:nvGraphicFramePr>
                <p:cNvPr id="7182" name="Object 9"/>
                <p:cNvGraphicFramePr>
                  <a:graphicFrameLocks noChangeAspect="1"/>
                </p:cNvGraphicFramePr>
                <p:nvPr/>
              </p:nvGraphicFramePr>
              <p:xfrm>
                <a:off x="5040" y="3105"/>
                <a:ext cx="249" cy="288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117672" name="Equation" r:id="rId4" imgW="152280" imgH="190440" progId="Equation.3">
                        <p:embed/>
                      </p:oleObj>
                    </mc:Choice>
                    <mc:Fallback>
                      <p:oleObj name="Equation" r:id="rId4" imgW="152280" imgH="190440" progId="Equation.3">
                        <p:embed/>
                        <p:pic>
                          <p:nvPicPr>
                            <p:cNvPr id="0" name="Object 9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5040" y="3105"/>
                              <a:ext cx="249" cy="288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  <p:grpSp>
            <p:nvGrpSpPr>
              <p:cNvPr id="7200" name="Group 45"/>
              <p:cNvGrpSpPr>
                <a:grpSpLocks/>
              </p:cNvGrpSpPr>
              <p:nvPr/>
            </p:nvGrpSpPr>
            <p:grpSpPr bwMode="auto">
              <a:xfrm>
                <a:off x="3254" y="2434"/>
                <a:ext cx="1639" cy="1226"/>
                <a:chOff x="3254" y="2434"/>
                <a:chExt cx="1639" cy="1226"/>
              </a:xfrm>
            </p:grpSpPr>
            <p:grpSp>
              <p:nvGrpSpPr>
                <p:cNvPr id="7201" name="Group 13"/>
                <p:cNvGrpSpPr>
                  <a:grpSpLocks/>
                </p:cNvGrpSpPr>
                <p:nvPr/>
              </p:nvGrpSpPr>
              <p:grpSpPr bwMode="auto">
                <a:xfrm>
                  <a:off x="3254" y="2479"/>
                  <a:ext cx="1639" cy="1181"/>
                  <a:chOff x="3254" y="1385"/>
                  <a:chExt cx="1639" cy="1181"/>
                </a:xfrm>
              </p:grpSpPr>
              <p:sp>
                <p:nvSpPr>
                  <p:cNvPr id="7202" name="Arc 14"/>
                  <p:cNvSpPr>
                    <a:spLocks/>
                  </p:cNvSpPr>
                  <p:nvPr/>
                </p:nvSpPr>
                <p:spPr bwMode="auto">
                  <a:xfrm flipH="1">
                    <a:off x="3552" y="1679"/>
                    <a:ext cx="960" cy="675"/>
                  </a:xfrm>
                  <a:custGeom>
                    <a:avLst/>
                    <a:gdLst>
                      <a:gd name="T0" fmla="*/ 0 w 21600"/>
                      <a:gd name="T1" fmla="*/ 0 h 22080"/>
                      <a:gd name="T2" fmla="*/ 0 w 21600"/>
                      <a:gd name="T3" fmla="*/ 0 h 22080"/>
                      <a:gd name="T4" fmla="*/ 0 w 21600"/>
                      <a:gd name="T5" fmla="*/ 0 h 2208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2080"/>
                      <a:gd name="T11" fmla="*/ 21600 w 21600"/>
                      <a:gd name="T12" fmla="*/ 22080 h 2208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208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cubicBezTo>
                          <a:pt x="21600" y="21760"/>
                          <a:pt x="21598" y="21920"/>
                          <a:pt x="21594" y="22079"/>
                        </a:cubicBezTo>
                      </a:path>
                      <a:path w="21600" h="2208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cubicBezTo>
                          <a:pt x="21600" y="21760"/>
                          <a:pt x="21598" y="21920"/>
                          <a:pt x="21594" y="22079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38100">
                    <a:solidFill>
                      <a:srgbClr val="FF0000"/>
                    </a:solidFill>
                    <a:prstDash val="sysDash"/>
                    <a:round/>
                    <a:headEnd/>
                    <a:tailEnd type="none" w="sm" len="lg"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7203" name="Line 15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884" y="1797"/>
                    <a:ext cx="96" cy="46"/>
                  </a:xfrm>
                  <a:prstGeom prst="line">
                    <a:avLst/>
                  </a:prstGeom>
                  <a:noFill/>
                  <a:ln w="38100">
                    <a:solidFill>
                      <a:srgbClr val="FF0000"/>
                    </a:solidFill>
                    <a:round/>
                    <a:headEnd/>
                    <a:tailEnd type="stealth" w="lg" len="lg"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7204" name="Oval 16"/>
                  <p:cNvSpPr>
                    <a:spLocks noChangeArrowheads="1"/>
                  </p:cNvSpPr>
                  <p:nvPr/>
                </p:nvSpPr>
                <p:spPr bwMode="auto">
                  <a:xfrm>
                    <a:off x="3552" y="2352"/>
                    <a:ext cx="48" cy="45"/>
                  </a:xfrm>
                  <a:prstGeom prst="ellipse">
                    <a:avLst/>
                  </a:prstGeom>
                  <a:solidFill>
                    <a:srgbClr val="FF5050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7205" name="Oval 17"/>
                  <p:cNvSpPr>
                    <a:spLocks noChangeArrowheads="1"/>
                  </p:cNvSpPr>
                  <p:nvPr/>
                </p:nvSpPr>
                <p:spPr bwMode="auto">
                  <a:xfrm>
                    <a:off x="4512" y="1653"/>
                    <a:ext cx="48" cy="46"/>
                  </a:xfrm>
                  <a:prstGeom prst="ellipse">
                    <a:avLst/>
                  </a:prstGeom>
                  <a:solidFill>
                    <a:srgbClr val="FF5050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graphicFrame>
                <p:nvGraphicFramePr>
                  <p:cNvPr id="7179" name="Object 18"/>
                  <p:cNvGraphicFramePr>
                    <a:graphicFrameLocks noChangeAspect="1"/>
                  </p:cNvGraphicFramePr>
                  <p:nvPr/>
                </p:nvGraphicFramePr>
                <p:xfrm>
                  <a:off x="3254" y="2247"/>
                  <a:ext cx="308" cy="319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spid="_x0000_s117673" name="Equation" r:id="rId6" imgW="152280" imgH="164880" progId="Equation.3">
                          <p:embed/>
                        </p:oleObj>
                      </mc:Choice>
                      <mc:Fallback>
                        <p:oleObj name="Equation" r:id="rId6" imgW="152280" imgH="164880" progId="Equation.3">
                          <p:embed/>
                          <p:pic>
                            <p:nvPicPr>
                              <p:cNvPr id="0" name="Object 18"/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7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3254" y="2247"/>
                                <a:ext cx="308" cy="319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  <p:graphicFrame>
                <p:nvGraphicFramePr>
                  <p:cNvPr id="7180" name="Object 19"/>
                  <p:cNvGraphicFramePr>
                    <a:graphicFrameLocks noChangeAspect="1"/>
                  </p:cNvGraphicFramePr>
                  <p:nvPr/>
                </p:nvGraphicFramePr>
                <p:xfrm>
                  <a:off x="3984" y="1728"/>
                  <a:ext cx="94" cy="96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spid="_x0000_s117674" name="Clip" r:id="rId8" imgW="380852" imgH="390270" progId="">
                          <p:embed/>
                        </p:oleObj>
                      </mc:Choice>
                      <mc:Fallback>
                        <p:oleObj name="Clip" r:id="rId8" imgW="380852" imgH="390270" progId="">
                          <p:embed/>
                          <p:pic>
                            <p:nvPicPr>
                              <p:cNvPr id="0" name="Object 19"/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9">
                                <a:lum bright="12000" contrast="24000"/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3984" y="1728"/>
                                <a:ext cx="94" cy="96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  <p:graphicFrame>
                <p:nvGraphicFramePr>
                  <p:cNvPr id="7181" name="Object 20"/>
                  <p:cNvGraphicFramePr>
                    <a:graphicFrameLocks noChangeAspect="1"/>
                  </p:cNvGraphicFramePr>
                  <p:nvPr/>
                </p:nvGraphicFramePr>
                <p:xfrm>
                  <a:off x="4608" y="1385"/>
                  <a:ext cx="285" cy="295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spid="_x0000_s117675" name="Equation" r:id="rId10" imgW="152280" imgH="164880" progId="Equation.3">
                          <p:embed/>
                        </p:oleObj>
                      </mc:Choice>
                      <mc:Fallback>
                        <p:oleObj name="Equation" r:id="rId10" imgW="152280" imgH="164880" progId="Equation.3">
                          <p:embed/>
                          <p:pic>
                            <p:nvPicPr>
                              <p:cNvPr id="0" name="Object 20"/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1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4608" y="1385"/>
                                <a:ext cx="285" cy="29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p:grpSp>
            <p:graphicFrame>
              <p:nvGraphicFramePr>
                <p:cNvPr id="7178" name="Object 23"/>
                <p:cNvGraphicFramePr>
                  <a:graphicFrameLocks noChangeAspect="1"/>
                </p:cNvGraphicFramePr>
                <p:nvPr/>
              </p:nvGraphicFramePr>
              <p:xfrm>
                <a:off x="3936" y="2434"/>
                <a:ext cx="306" cy="398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117676" name="公式" r:id="rId12" imgW="164880" imgH="228600" progId="Equation.3">
                        <p:embed/>
                      </p:oleObj>
                    </mc:Choice>
                    <mc:Fallback>
                      <p:oleObj name="公式" r:id="rId12" imgW="164880" imgH="228600" progId="Equation.3">
                        <p:embed/>
                        <p:pic>
                          <p:nvPicPr>
                            <p:cNvPr id="0" name="Object 23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3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3936" y="2434"/>
                              <a:ext cx="306" cy="398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</p:grpSp>
        <p:grpSp>
          <p:nvGrpSpPr>
            <p:cNvPr id="7198" name="Group 47"/>
            <p:cNvGrpSpPr>
              <a:grpSpLocks/>
            </p:cNvGrpSpPr>
            <p:nvPr/>
          </p:nvGrpSpPr>
          <p:grpSpPr bwMode="auto">
            <a:xfrm>
              <a:off x="3648" y="2832"/>
              <a:ext cx="1170" cy="806"/>
              <a:chOff x="3648" y="2832"/>
              <a:chExt cx="1170" cy="806"/>
            </a:xfrm>
          </p:grpSpPr>
          <p:graphicFrame>
            <p:nvGraphicFramePr>
              <p:cNvPr id="7176" name="Object 12"/>
              <p:cNvGraphicFramePr>
                <a:graphicFrameLocks noChangeAspect="1"/>
              </p:cNvGraphicFramePr>
              <p:nvPr/>
            </p:nvGraphicFramePr>
            <p:xfrm>
              <a:off x="4464" y="2832"/>
              <a:ext cx="354" cy="33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17677" name="Equation" r:id="rId14" imgW="253800" imgH="241200" progId="Equation.3">
                      <p:embed/>
                    </p:oleObj>
                  </mc:Choice>
                  <mc:Fallback>
                    <p:oleObj name="Equation" r:id="rId14" imgW="253800" imgH="241200" progId="Equation.3">
                      <p:embed/>
                      <p:pic>
                        <p:nvPicPr>
                          <p:cNvPr id="0" name="Object 1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464" y="2832"/>
                            <a:ext cx="354" cy="336"/>
                          </a:xfrm>
                          <a:prstGeom prst="rect">
                            <a:avLst/>
                          </a:prstGeom>
                          <a:solidFill>
                            <a:schemeClr val="bg1"/>
                          </a:solidFill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7177" name="Object 11"/>
              <p:cNvGraphicFramePr>
                <a:graphicFrameLocks noChangeAspect="1"/>
              </p:cNvGraphicFramePr>
              <p:nvPr/>
            </p:nvGraphicFramePr>
            <p:xfrm>
              <a:off x="3648" y="3302"/>
              <a:ext cx="336" cy="33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17678" name="Equation" r:id="rId16" imgW="241200" imgH="241200" progId="Equation.3">
                      <p:embed/>
                    </p:oleObj>
                  </mc:Choice>
                  <mc:Fallback>
                    <p:oleObj name="Equation" r:id="rId16" imgW="241200" imgH="241200" progId="Equation.3">
                      <p:embed/>
                      <p:pic>
                        <p:nvPicPr>
                          <p:cNvPr id="0" name="Object 11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648" y="3302"/>
                            <a:ext cx="336" cy="336"/>
                          </a:xfrm>
                          <a:prstGeom prst="rect">
                            <a:avLst/>
                          </a:prstGeom>
                          <a:solidFill>
                            <a:schemeClr val="bg1"/>
                          </a:solidFill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grpSp>
        <p:nvGrpSpPr>
          <p:cNvPr id="10" name="Group 51"/>
          <p:cNvGrpSpPr>
            <a:grpSpLocks/>
          </p:cNvGrpSpPr>
          <p:nvPr/>
        </p:nvGrpSpPr>
        <p:grpSpPr bwMode="auto">
          <a:xfrm>
            <a:off x="6333387" y="2325705"/>
            <a:ext cx="1400175" cy="1044179"/>
            <a:chOff x="3624" y="2806"/>
            <a:chExt cx="1176" cy="877"/>
          </a:xfrm>
        </p:grpSpPr>
        <p:grpSp>
          <p:nvGrpSpPr>
            <p:cNvPr id="7193" name="Group 49"/>
            <p:cNvGrpSpPr>
              <a:grpSpLocks/>
            </p:cNvGrpSpPr>
            <p:nvPr/>
          </p:nvGrpSpPr>
          <p:grpSpPr bwMode="auto">
            <a:xfrm>
              <a:off x="3624" y="3319"/>
              <a:ext cx="384" cy="364"/>
              <a:chOff x="4152" y="3895"/>
              <a:chExt cx="384" cy="364"/>
            </a:xfrm>
          </p:grpSpPr>
          <p:sp>
            <p:nvSpPr>
              <p:cNvPr id="7196" name="Rectangle 39"/>
              <p:cNvSpPr>
                <a:spLocks noChangeArrowheads="1"/>
              </p:cNvSpPr>
              <p:nvPr/>
            </p:nvSpPr>
            <p:spPr bwMode="auto">
              <a:xfrm>
                <a:off x="4152" y="3895"/>
                <a:ext cx="384" cy="288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aphicFrame>
            <p:nvGraphicFramePr>
              <p:cNvPr id="7175" name="Object 37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96277346"/>
                  </p:ext>
                </p:extLst>
              </p:nvPr>
            </p:nvGraphicFramePr>
            <p:xfrm>
              <a:off x="4169" y="3896"/>
              <a:ext cx="289" cy="36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17679" name="Equation" r:id="rId18" imgW="190440" imgH="215640" progId="Equation.3">
                      <p:embed/>
                    </p:oleObj>
                  </mc:Choice>
                  <mc:Fallback>
                    <p:oleObj name="Equation" r:id="rId18" imgW="190440" imgH="215640" progId="Equation.3">
                      <p:embed/>
                      <p:pic>
                        <p:nvPicPr>
                          <p:cNvPr id="0" name="Object 37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169" y="3896"/>
                            <a:ext cx="289" cy="363"/>
                          </a:xfrm>
                          <a:prstGeom prst="rect">
                            <a:avLst/>
                          </a:prstGeom>
                          <a:solidFill>
                            <a:schemeClr val="bg1"/>
                          </a:solidFill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7194" name="Group 42"/>
            <p:cNvGrpSpPr>
              <a:grpSpLocks/>
            </p:cNvGrpSpPr>
            <p:nvPr/>
          </p:nvGrpSpPr>
          <p:grpSpPr bwMode="auto">
            <a:xfrm>
              <a:off x="4416" y="2806"/>
              <a:ext cx="384" cy="362"/>
              <a:chOff x="4272" y="3670"/>
              <a:chExt cx="384" cy="362"/>
            </a:xfrm>
          </p:grpSpPr>
          <p:sp>
            <p:nvSpPr>
              <p:cNvPr id="7195" name="Rectangle 40"/>
              <p:cNvSpPr>
                <a:spLocks noChangeArrowheads="1"/>
              </p:cNvSpPr>
              <p:nvPr/>
            </p:nvSpPr>
            <p:spPr bwMode="auto">
              <a:xfrm>
                <a:off x="4272" y="3744"/>
                <a:ext cx="384" cy="288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aphicFrame>
            <p:nvGraphicFramePr>
              <p:cNvPr id="7174" name="Object 38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91878260"/>
                  </p:ext>
                </p:extLst>
              </p:nvPr>
            </p:nvGraphicFramePr>
            <p:xfrm>
              <a:off x="4318" y="3670"/>
              <a:ext cx="334" cy="349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17680" name="Equation" r:id="rId20" imgW="190440" imgH="215640" progId="Equation.3">
                      <p:embed/>
                    </p:oleObj>
                  </mc:Choice>
                  <mc:Fallback>
                    <p:oleObj name="Equation" r:id="rId20" imgW="190440" imgH="215640" progId="Equation.3">
                      <p:embed/>
                      <p:pic>
                        <p:nvPicPr>
                          <p:cNvPr id="0" name="Object 38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1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318" y="3670"/>
                            <a:ext cx="334" cy="349"/>
                          </a:xfrm>
                          <a:prstGeom prst="rect">
                            <a:avLst/>
                          </a:prstGeom>
                          <a:solidFill>
                            <a:schemeClr val="bg1"/>
                          </a:solidFill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sp>
        <p:nvSpPr>
          <p:cNvPr id="7192" name="Text Box 86"/>
          <p:cNvSpPr txBox="1">
            <a:spLocks noChangeArrowheads="1"/>
          </p:cNvSpPr>
          <p:nvPr/>
        </p:nvSpPr>
        <p:spPr bwMode="auto">
          <a:xfrm>
            <a:off x="3551987" y="249172"/>
            <a:ext cx="2552302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100" b="1" dirty="0">
                <a:solidFill>
                  <a:srgbClr val="000000"/>
                </a:solidFill>
                <a:latin typeface="Times New Roman" pitchFamily="18" charset="0"/>
              </a:rPr>
              <a:t>§</a:t>
            </a:r>
            <a:r>
              <a:rPr lang="en-US" altLang="zh-CN" sz="2100" b="1" dirty="0">
                <a:solidFill>
                  <a:srgbClr val="000000"/>
                </a:solidFill>
                <a:latin typeface="Times New Roman" pitchFamily="18" charset="0"/>
              </a:rPr>
              <a:t>5.7  </a:t>
            </a:r>
            <a:r>
              <a:rPr lang="zh-CN" altLang="en-US" sz="2100" b="1" dirty="0">
                <a:solidFill>
                  <a:srgbClr val="000000"/>
                </a:solidFill>
                <a:latin typeface="Times New Roman" pitchFamily="18" charset="0"/>
              </a:rPr>
              <a:t>电势和电势差</a:t>
            </a:r>
          </a:p>
        </p:txBody>
      </p:sp>
      <p:graphicFrame>
        <p:nvGraphicFramePr>
          <p:cNvPr id="50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53512624"/>
              </p:ext>
            </p:extLst>
          </p:nvPr>
        </p:nvGraphicFramePr>
        <p:xfrm>
          <a:off x="819119" y="3824605"/>
          <a:ext cx="7978775" cy="874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681" name="Equation" r:id="rId22" imgW="4114800" imgH="457200" progId="Equation.DSMT4">
                  <p:embed/>
                </p:oleObj>
              </mc:Choice>
              <mc:Fallback>
                <p:oleObj name="Equation" r:id="rId22" imgW="4114800" imgH="457200" progId="Equation.DSMT4">
                  <p:embed/>
                  <p:pic>
                    <p:nvPicPr>
                      <p:cNvPr id="56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9119" y="3824605"/>
                        <a:ext cx="7978775" cy="874713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" name="组合 3"/>
          <p:cNvGrpSpPr/>
          <p:nvPr/>
        </p:nvGrpSpPr>
        <p:grpSpPr>
          <a:xfrm>
            <a:off x="943743" y="2194651"/>
            <a:ext cx="3859533" cy="1308501"/>
            <a:chOff x="1210443" y="2293711"/>
            <a:chExt cx="3859533" cy="1308501"/>
          </a:xfrm>
        </p:grpSpPr>
        <p:grpSp>
          <p:nvGrpSpPr>
            <p:cNvPr id="2" name="Group 56"/>
            <p:cNvGrpSpPr>
              <a:grpSpLocks/>
            </p:cNvGrpSpPr>
            <p:nvPr/>
          </p:nvGrpSpPr>
          <p:grpSpPr bwMode="auto">
            <a:xfrm>
              <a:off x="2076746" y="2293711"/>
              <a:ext cx="2993230" cy="1308501"/>
              <a:chOff x="-273" y="1137"/>
              <a:chExt cx="2514" cy="1099"/>
            </a:xfrm>
          </p:grpSpPr>
          <p:graphicFrame>
            <p:nvGraphicFramePr>
              <p:cNvPr id="7184" name="Object 25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17362235"/>
                  </p:ext>
                </p:extLst>
              </p:nvPr>
            </p:nvGraphicFramePr>
            <p:xfrm>
              <a:off x="843" y="1782"/>
              <a:ext cx="1363" cy="45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17682" name="Equation" r:id="rId24" imgW="787320" imgH="241200" progId="Equation.3">
                      <p:embed/>
                    </p:oleObj>
                  </mc:Choice>
                  <mc:Fallback>
                    <p:oleObj name="Equation" r:id="rId24" imgW="787320" imgH="241200" progId="Equation.3">
                      <p:embed/>
                      <p:pic>
                        <p:nvPicPr>
                          <p:cNvPr id="0" name="Object 25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843" y="1782"/>
                            <a:ext cx="1363" cy="454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7212" name="Rectangle 26"/>
              <p:cNvSpPr>
                <a:spLocks noChangeArrowheads="1"/>
              </p:cNvSpPr>
              <p:nvPr/>
            </p:nvSpPr>
            <p:spPr bwMode="auto">
              <a:xfrm>
                <a:off x="-273" y="1765"/>
                <a:ext cx="1945" cy="3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eaLnBrk="0" hangingPunct="0"/>
                <a:r>
                  <a:rPr kumimoji="1" lang="en-US" altLang="zh-CN" sz="2100" smtClean="0">
                    <a:solidFill>
                      <a:srgbClr val="C00000"/>
                    </a:solidFill>
                    <a:latin typeface="Times New Roman" pitchFamily="18" charset="0"/>
                  </a:rPr>
                  <a:t>B</a:t>
                </a:r>
                <a:r>
                  <a:rPr kumimoji="1" lang="zh-CN" altLang="en-US" sz="2100" b="1" dirty="0">
                    <a:solidFill>
                      <a:srgbClr val="C00000"/>
                    </a:solidFill>
                    <a:latin typeface="Times New Roman" pitchFamily="18" charset="0"/>
                  </a:rPr>
                  <a:t>点电势</a:t>
                </a:r>
              </a:p>
            </p:txBody>
          </p:sp>
          <p:graphicFrame>
            <p:nvGraphicFramePr>
              <p:cNvPr id="7185" name="Object 29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01248081"/>
                  </p:ext>
                </p:extLst>
              </p:nvPr>
            </p:nvGraphicFramePr>
            <p:xfrm>
              <a:off x="878" y="1137"/>
              <a:ext cx="1363" cy="45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17683" name="Equation" r:id="rId26" imgW="787320" imgH="241200" progId="Equation.DSMT4">
                      <p:embed/>
                    </p:oleObj>
                  </mc:Choice>
                  <mc:Fallback>
                    <p:oleObj name="Equation" r:id="rId26" imgW="787320" imgH="241200" progId="Equation.DSMT4">
                      <p:embed/>
                      <p:pic>
                        <p:nvPicPr>
                          <p:cNvPr id="0" name="Object 29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878" y="1137"/>
                            <a:ext cx="1363" cy="454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7213" name="Rectangle 30"/>
              <p:cNvSpPr>
                <a:spLocks noChangeArrowheads="1"/>
              </p:cNvSpPr>
              <p:nvPr/>
            </p:nvSpPr>
            <p:spPr bwMode="auto">
              <a:xfrm>
                <a:off x="-273" y="1139"/>
                <a:ext cx="2154" cy="3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eaLnBrk="0" hangingPunct="0"/>
                <a:r>
                  <a:rPr kumimoji="1" lang="en-US" altLang="zh-CN" sz="2100" smtClean="0">
                    <a:solidFill>
                      <a:srgbClr val="C00000"/>
                    </a:solidFill>
                    <a:latin typeface="Times New Roman" pitchFamily="18" charset="0"/>
                  </a:rPr>
                  <a:t>A</a:t>
                </a:r>
                <a:r>
                  <a:rPr kumimoji="1" lang="zh-CN" altLang="en-US" sz="2100" b="1" dirty="0">
                    <a:solidFill>
                      <a:srgbClr val="C00000"/>
                    </a:solidFill>
                    <a:latin typeface="Times New Roman" pitchFamily="18" charset="0"/>
                  </a:rPr>
                  <a:t>点电势</a:t>
                </a:r>
                <a:r>
                  <a:rPr kumimoji="1" lang="zh-CN" altLang="en-US" sz="2100" dirty="0">
                    <a:solidFill>
                      <a:srgbClr val="C00000"/>
                    </a:solidFill>
                    <a:latin typeface="Times New Roman" pitchFamily="18" charset="0"/>
                  </a:rPr>
                  <a:t>   </a:t>
                </a:r>
              </a:p>
            </p:txBody>
          </p:sp>
        </p:grpSp>
        <p:sp>
          <p:nvSpPr>
            <p:cNvPr id="46" name="Rectangle 30"/>
            <p:cNvSpPr>
              <a:spLocks noChangeArrowheads="1"/>
            </p:cNvSpPr>
            <p:nvPr/>
          </p:nvSpPr>
          <p:spPr bwMode="auto">
            <a:xfrm>
              <a:off x="1210443" y="2694790"/>
              <a:ext cx="2564605" cy="4154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eaLnBrk="0" hangingPunct="0"/>
              <a:r>
                <a:rPr kumimoji="1" lang="zh-CN" altLang="en-US" sz="2100" b="1">
                  <a:solidFill>
                    <a:srgbClr val="C00000"/>
                  </a:solidFill>
                  <a:latin typeface="Times New Roman" pitchFamily="18" charset="0"/>
                </a:rPr>
                <a:t>定</a:t>
              </a:r>
              <a:r>
                <a:rPr kumimoji="1" lang="zh-CN" altLang="en-US" sz="2100" b="1" smtClean="0">
                  <a:solidFill>
                    <a:srgbClr val="C00000"/>
                  </a:solidFill>
                  <a:latin typeface="Times New Roman" pitchFamily="18" charset="0"/>
                </a:rPr>
                <a:t>义</a:t>
              </a:r>
              <a:endParaRPr kumimoji="1" lang="zh-CN" altLang="en-US" sz="2100" b="1" dirty="0">
                <a:solidFill>
                  <a:srgbClr val="C00000"/>
                </a:solidFill>
                <a:latin typeface="Times New Roman" pitchFamily="18" charset="0"/>
              </a:endParaRPr>
            </a:p>
          </p:txBody>
        </p:sp>
        <p:sp>
          <p:nvSpPr>
            <p:cNvPr id="3" name="左大括号 2"/>
            <p:cNvSpPr/>
            <p:nvPr/>
          </p:nvSpPr>
          <p:spPr>
            <a:xfrm>
              <a:off x="1866863" y="2468572"/>
              <a:ext cx="155448" cy="914400"/>
            </a:xfrm>
            <a:prstGeom prst="leftBrace">
              <a:avLst>
                <a:gd name="adj1" fmla="val 54288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100"/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803879" y="1201192"/>
            <a:ext cx="3306692" cy="611972"/>
            <a:chOff x="819119" y="1163092"/>
            <a:chExt cx="3306692" cy="611972"/>
          </a:xfrm>
        </p:grpSpPr>
        <p:sp>
          <p:nvSpPr>
            <p:cNvPr id="47" name="矩形 46"/>
            <p:cNvSpPr/>
            <p:nvPr/>
          </p:nvSpPr>
          <p:spPr>
            <a:xfrm>
              <a:off x="819119" y="1252984"/>
              <a:ext cx="1856456" cy="4154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2100" b="1">
                  <a:latin typeface="宋体" pitchFamily="2" charset="-122"/>
                </a:rPr>
                <a:t>电势能</a:t>
              </a:r>
              <a:r>
                <a:rPr kumimoji="1" lang="en-US" altLang="zh-CN" sz="2100" b="1" smtClean="0">
                  <a:latin typeface="宋体" pitchFamily="2" charset="-122"/>
                </a:rPr>
                <a:t>:</a:t>
              </a:r>
              <a:endParaRPr kumimoji="1" lang="zh-CN" altLang="en-US" sz="2100" b="1" dirty="0">
                <a:latin typeface="宋体" pitchFamily="2" charset="-122"/>
              </a:endParaRPr>
            </a:p>
          </p:txBody>
        </p:sp>
        <p:graphicFrame>
          <p:nvGraphicFramePr>
            <p:cNvPr id="48" name="Object 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749868077"/>
                </p:ext>
              </p:extLst>
            </p:nvPr>
          </p:nvGraphicFramePr>
          <p:xfrm>
            <a:off x="1947083" y="1163092"/>
            <a:ext cx="2178728" cy="6119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7684" name="Equation" r:id="rId28" imgW="1168200" imgH="330120" progId="Equation.DSMT4">
                    <p:embed/>
                  </p:oleObj>
                </mc:Choice>
                <mc:Fallback>
                  <p:oleObj name="Equation" r:id="rId28" imgW="1168200" imgH="330120" progId="Equation.DSMT4">
                    <p:embed/>
                    <p:pic>
                      <p:nvPicPr>
                        <p:cNvPr id="55303" name="Object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9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47083" y="1163092"/>
                          <a:ext cx="2178728" cy="61197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354F3BB-F60B-461F-99E7-CA7B1F2C1E88}" type="slidenum">
              <a:rPr lang="en-US" altLang="zh-CN"/>
              <a:pPr>
                <a:defRPr/>
              </a:pPr>
              <a:t>13</a:t>
            </a:fld>
            <a:endParaRPr lang="en-US" altLang="zh-CN" dirty="0"/>
          </a:p>
        </p:txBody>
      </p:sp>
      <p:sp>
        <p:nvSpPr>
          <p:cNvPr id="50178" name="Text Box 2"/>
          <p:cNvSpPr txBox="1">
            <a:spLocks noChangeArrowheads="1"/>
          </p:cNvSpPr>
          <p:nvPr/>
        </p:nvSpPr>
        <p:spPr bwMode="auto">
          <a:xfrm>
            <a:off x="798241" y="1130541"/>
            <a:ext cx="666936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b="1" dirty="0">
                <a:solidFill>
                  <a:srgbClr val="000000"/>
                </a:solidFill>
                <a:latin typeface="宋体" pitchFamily="2" charset="-122"/>
              </a:rPr>
              <a:t>意义：将</a:t>
            </a:r>
            <a:r>
              <a:rPr kumimoji="1" lang="zh-CN" altLang="en-US" sz="2400" b="1" dirty="0">
                <a:solidFill>
                  <a:srgbClr val="0000FF"/>
                </a:solidFill>
                <a:latin typeface="宋体" pitchFamily="2" charset="-122"/>
              </a:rPr>
              <a:t>单位正</a:t>
            </a:r>
            <a:r>
              <a:rPr kumimoji="1" lang="zh-CN" altLang="en-US" sz="2400" b="1" dirty="0">
                <a:solidFill>
                  <a:srgbClr val="000000"/>
                </a:solidFill>
                <a:latin typeface="宋体" pitchFamily="2" charset="-122"/>
              </a:rPr>
              <a:t>电荷从</a:t>
            </a:r>
            <a:r>
              <a:rPr kumimoji="1" lang="en-US" altLang="zh-CN" sz="2400" b="1" i="1" dirty="0">
                <a:solidFill>
                  <a:srgbClr val="0000FF"/>
                </a:solidFill>
                <a:latin typeface="Times New Roman" pitchFamily="18" charset="0"/>
              </a:rPr>
              <a:t>A</a:t>
            </a:r>
            <a:r>
              <a:rPr kumimoji="1" lang="zh-CN" altLang="en-US" sz="2400" b="1" dirty="0">
                <a:solidFill>
                  <a:srgbClr val="000000"/>
                </a:solidFill>
                <a:latin typeface="宋体" pitchFamily="2" charset="-122"/>
              </a:rPr>
              <a:t>移到</a:t>
            </a:r>
            <a:r>
              <a:rPr kumimoji="1" lang="en-US" altLang="zh-CN" sz="2400" b="1" i="1" dirty="0">
                <a:solidFill>
                  <a:srgbClr val="0000FF"/>
                </a:solidFill>
                <a:latin typeface="Times New Roman" pitchFamily="18" charset="0"/>
              </a:rPr>
              <a:t>B</a:t>
            </a:r>
            <a:r>
              <a:rPr kumimoji="1" lang="zh-CN" altLang="en-US" sz="2400" b="1" dirty="0">
                <a:solidFill>
                  <a:srgbClr val="000000"/>
                </a:solidFill>
                <a:latin typeface="Times New Roman" pitchFamily="18" charset="0"/>
              </a:rPr>
              <a:t>时</a:t>
            </a:r>
            <a:r>
              <a:rPr kumimoji="1" lang="zh-CN" altLang="en-US" sz="2400" b="1" dirty="0">
                <a:solidFill>
                  <a:srgbClr val="000000"/>
                </a:solidFill>
                <a:latin typeface="宋体" pitchFamily="2" charset="-122"/>
              </a:rPr>
              <a:t>电场力作的</a:t>
            </a:r>
            <a:r>
              <a:rPr kumimoji="1" lang="zh-CN" altLang="en-US" sz="2400" b="1" dirty="0">
                <a:solidFill>
                  <a:srgbClr val="0000FF"/>
                </a:solidFill>
                <a:latin typeface="宋体" pitchFamily="2" charset="-122"/>
              </a:rPr>
              <a:t>功</a:t>
            </a:r>
            <a:r>
              <a:rPr kumimoji="1" lang="en-US" altLang="zh-CN" sz="2400" b="1" dirty="0">
                <a:solidFill>
                  <a:srgbClr val="0000FF"/>
                </a:solidFill>
                <a:latin typeface="宋体" pitchFamily="2" charset="-122"/>
              </a:rPr>
              <a:t>.</a:t>
            </a:r>
            <a:endParaRPr kumimoji="1" lang="zh-CN" altLang="en-US" sz="2400" b="1" dirty="0">
              <a:solidFill>
                <a:srgbClr val="0000FF"/>
              </a:solidFill>
              <a:latin typeface="宋体" pitchFamily="2" charset="-122"/>
            </a:endParaRPr>
          </a:p>
        </p:txBody>
      </p:sp>
      <p:graphicFrame>
        <p:nvGraphicFramePr>
          <p:cNvPr id="19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25110316"/>
              </p:ext>
            </p:extLst>
          </p:nvPr>
        </p:nvGraphicFramePr>
        <p:xfrm>
          <a:off x="1031382" y="3676909"/>
          <a:ext cx="1897251" cy="7616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832" name="Equation" r:id="rId3" imgW="1015920" imgH="330120" progId="Equation.DSMT4">
                  <p:embed/>
                </p:oleObj>
              </mc:Choice>
              <mc:Fallback>
                <p:oleObj name="Equation" r:id="rId3" imgW="1015920" imgH="330120" progId="Equation.DSMT4">
                  <p:embed/>
                  <p:pic>
                    <p:nvPicPr>
                      <p:cNvPr id="49161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31382" y="3676909"/>
                        <a:ext cx="1897251" cy="76168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" name="组合 5"/>
          <p:cNvGrpSpPr/>
          <p:nvPr/>
        </p:nvGrpSpPr>
        <p:grpSpPr>
          <a:xfrm>
            <a:off x="494912" y="1714377"/>
            <a:ext cx="7650868" cy="1471877"/>
            <a:chOff x="708272" y="1821057"/>
            <a:chExt cx="7650868" cy="1471877"/>
          </a:xfrm>
        </p:grpSpPr>
        <p:sp>
          <p:nvSpPr>
            <p:cNvPr id="18" name="Rectangle 8"/>
            <p:cNvSpPr>
              <a:spLocks noChangeArrowheads="1"/>
            </p:cNvSpPr>
            <p:nvPr/>
          </p:nvSpPr>
          <p:spPr bwMode="auto">
            <a:xfrm>
              <a:off x="708272" y="1821057"/>
              <a:ext cx="3143250" cy="4931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342900" indent="-342900">
                <a:lnSpc>
                  <a:spcPct val="120000"/>
                </a:lnSpc>
                <a:buFont typeface="Wingdings" panose="05000000000000000000" pitchFamily="2" charset="2"/>
                <a:buChar char="u"/>
              </a:pPr>
              <a:r>
                <a:rPr kumimoji="1" lang="zh-CN" altLang="en-US" sz="2400" b="1" smtClean="0">
                  <a:solidFill>
                    <a:srgbClr val="CC0000"/>
                  </a:solidFill>
                  <a:latin typeface="宋体" pitchFamily="2" charset="-122"/>
                </a:rPr>
                <a:t>电势零点的选取</a:t>
              </a:r>
              <a:endParaRPr kumimoji="1" lang="zh-CN" altLang="en-US" sz="2400" b="1" dirty="0">
                <a:latin typeface="Times New Roman" pitchFamily="18" charset="0"/>
              </a:endParaRPr>
            </a:p>
          </p:txBody>
        </p:sp>
        <p:sp>
          <p:nvSpPr>
            <p:cNvPr id="20" name="Rectangle 64"/>
            <p:cNvSpPr>
              <a:spLocks noChangeArrowheads="1"/>
            </p:cNvSpPr>
            <p:nvPr/>
          </p:nvSpPr>
          <p:spPr bwMode="auto">
            <a:xfrm>
              <a:off x="1130935" y="2314205"/>
              <a:ext cx="7228205" cy="9787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kumimoji="1" lang="zh-CN" altLang="en-US" sz="2400" b="1" smtClean="0">
                  <a:latin typeface="宋体" pitchFamily="2" charset="-122"/>
                </a:rPr>
                <a:t>    有</a:t>
              </a:r>
              <a:r>
                <a:rPr kumimoji="1" lang="zh-CN" altLang="en-US" sz="2400" b="1" dirty="0">
                  <a:latin typeface="宋体" pitchFamily="2" charset="-122"/>
                </a:rPr>
                <a:t>限带电体以</a:t>
              </a:r>
              <a:r>
                <a:rPr kumimoji="1" lang="zh-CN" altLang="en-US" sz="2400" b="1" dirty="0">
                  <a:solidFill>
                    <a:srgbClr val="0000FF"/>
                  </a:solidFill>
                  <a:latin typeface="宋体" pitchFamily="2" charset="-122"/>
                </a:rPr>
                <a:t>无穷远</a:t>
              </a:r>
              <a:r>
                <a:rPr kumimoji="1" lang="zh-CN" altLang="en-US" sz="2400" b="1" dirty="0">
                  <a:latin typeface="宋体" pitchFamily="2" charset="-122"/>
                </a:rPr>
                <a:t>为</a:t>
              </a:r>
              <a:r>
                <a:rPr kumimoji="1" lang="zh-CN" altLang="en-US" sz="2400" b="1" dirty="0">
                  <a:solidFill>
                    <a:srgbClr val="0000FF"/>
                  </a:solidFill>
                  <a:latin typeface="宋体" pitchFamily="2" charset="-122"/>
                </a:rPr>
                <a:t>电势零点</a:t>
              </a:r>
              <a:r>
                <a:rPr kumimoji="1" lang="zh-CN" altLang="en-US" sz="2400" b="1" dirty="0">
                  <a:latin typeface="宋体" pitchFamily="2" charset="-122"/>
                </a:rPr>
                <a:t>，实际问题中</a:t>
              </a:r>
              <a:r>
                <a:rPr kumimoji="1" lang="zh-CN" altLang="en-US" sz="2400" b="1" dirty="0">
                  <a:solidFill>
                    <a:srgbClr val="0000FF"/>
                  </a:solidFill>
                  <a:latin typeface="宋体" pitchFamily="2" charset="-122"/>
                </a:rPr>
                <a:t>常</a:t>
              </a:r>
              <a:r>
                <a:rPr kumimoji="1" lang="zh-CN" altLang="en-US" sz="2400" b="1" dirty="0">
                  <a:latin typeface="宋体" pitchFamily="2" charset="-122"/>
                </a:rPr>
                <a:t>选择</a:t>
              </a:r>
              <a:r>
                <a:rPr kumimoji="1" lang="zh-CN" altLang="en-US" sz="2400" b="1" dirty="0">
                  <a:solidFill>
                    <a:srgbClr val="0000FF"/>
                  </a:solidFill>
                  <a:latin typeface="宋体" pitchFamily="2" charset="-122"/>
                </a:rPr>
                <a:t>地球</a:t>
              </a:r>
              <a:r>
                <a:rPr kumimoji="1" lang="zh-CN" altLang="en-US" sz="2400" b="1" dirty="0">
                  <a:latin typeface="宋体" pitchFamily="2" charset="-122"/>
                </a:rPr>
                <a:t>电势为</a:t>
              </a:r>
              <a:r>
                <a:rPr kumimoji="1" lang="zh-CN" altLang="en-US" sz="2400" b="1" dirty="0">
                  <a:solidFill>
                    <a:srgbClr val="0000FF"/>
                  </a:solidFill>
                  <a:latin typeface="宋体" pitchFamily="2" charset="-122"/>
                </a:rPr>
                <a:t>零</a:t>
              </a:r>
              <a:r>
                <a:rPr kumimoji="1" lang="en-US" altLang="zh-CN" sz="2400" b="1" dirty="0">
                  <a:latin typeface="Times New Roman" pitchFamily="18" charset="0"/>
                </a:rPr>
                <a:t>.</a:t>
              </a:r>
            </a:p>
          </p:txBody>
        </p:sp>
      </p:grpSp>
      <p:pic>
        <p:nvPicPr>
          <p:cNvPr id="21" name="图片 20"/>
          <p:cNvPicPr>
            <a:picLocks noChangeAspect="1"/>
          </p:cNvPicPr>
          <p:nvPr/>
        </p:nvPicPr>
        <p:blipFill rotWithShape="1">
          <a:blip r:embed="rId5"/>
          <a:srcRect l="3065" t="3137" r="2264" b="4577"/>
          <a:stretch/>
        </p:blipFill>
        <p:spPr>
          <a:xfrm>
            <a:off x="3638162" y="3271026"/>
            <a:ext cx="2247901" cy="1478280"/>
          </a:xfrm>
          <a:prstGeom prst="rect">
            <a:avLst/>
          </a:prstGeom>
          <a:ln>
            <a:noFill/>
          </a:ln>
        </p:spPr>
      </p:pic>
      <p:grpSp>
        <p:nvGrpSpPr>
          <p:cNvPr id="5" name="组合 4"/>
          <p:cNvGrpSpPr/>
          <p:nvPr/>
        </p:nvGrpSpPr>
        <p:grpSpPr>
          <a:xfrm>
            <a:off x="798241" y="303194"/>
            <a:ext cx="4184861" cy="672162"/>
            <a:chOff x="1011601" y="409874"/>
            <a:chExt cx="4184861" cy="672162"/>
          </a:xfrm>
        </p:grpSpPr>
        <p:graphicFrame>
          <p:nvGraphicFramePr>
            <p:cNvPr id="50179" name="Object 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243855261"/>
                </p:ext>
              </p:extLst>
            </p:nvPr>
          </p:nvGraphicFramePr>
          <p:xfrm>
            <a:off x="2079942" y="409874"/>
            <a:ext cx="3116520" cy="6721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9833" name="Equation" r:id="rId6" imgW="1523880" imgH="330120" progId="Equation.DSMT4">
                    <p:embed/>
                  </p:oleObj>
                </mc:Choice>
                <mc:Fallback>
                  <p:oleObj name="Equation" r:id="rId6" imgW="1523880" imgH="330120" progId="Equation.DSMT4">
                    <p:embed/>
                    <p:pic>
                      <p:nvPicPr>
                        <p:cNvPr id="50179" name="Object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79942" y="409874"/>
                          <a:ext cx="3116520" cy="67216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" name="矩形 3"/>
            <p:cNvSpPr/>
            <p:nvPr/>
          </p:nvSpPr>
          <p:spPr>
            <a:xfrm>
              <a:off x="1011601" y="515125"/>
              <a:ext cx="1268296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2400" b="1">
                  <a:latin typeface="宋体" pitchFamily="2" charset="-122"/>
                </a:rPr>
                <a:t>电势差 </a:t>
              </a:r>
              <a:endParaRPr kumimoji="1" lang="zh-CN" altLang="en-US" sz="2400" b="1" dirty="0">
                <a:latin typeface="宋体" pitchFamily="2" charset="-122"/>
              </a:endParaRPr>
            </a:p>
          </p:txBody>
        </p:sp>
      </p:grpSp>
      <p:graphicFrame>
        <p:nvGraphicFramePr>
          <p:cNvPr id="12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5038749"/>
              </p:ext>
            </p:extLst>
          </p:nvPr>
        </p:nvGraphicFramePr>
        <p:xfrm>
          <a:off x="6617553" y="323362"/>
          <a:ext cx="2068513" cy="631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834" name="Equation" r:id="rId8" imgW="1066680" imgH="330120" progId="Equation.DSMT4">
                  <p:embed/>
                </p:oleObj>
              </mc:Choice>
              <mc:Fallback>
                <p:oleObj name="Equation" r:id="rId8" imgW="1066680" imgH="330120" progId="Equation.DSMT4">
                  <p:embed/>
                  <p:pic>
                    <p:nvPicPr>
                      <p:cNvPr id="5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17553" y="323362"/>
                        <a:ext cx="2068513" cy="631825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rgbClr val="C00000"/>
                        </a:solidFill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70790674"/>
              </p:ext>
            </p:extLst>
          </p:nvPr>
        </p:nvGraphicFramePr>
        <p:xfrm>
          <a:off x="6623314" y="3801573"/>
          <a:ext cx="2178728" cy="6119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835" name="Equation" r:id="rId10" imgW="1168200" imgH="330120" progId="Equation.DSMT4">
                  <p:embed/>
                </p:oleObj>
              </mc:Choice>
              <mc:Fallback>
                <p:oleObj name="Equation" r:id="rId10" imgW="1168200" imgH="330120" progId="Equation.DSMT4">
                  <p:embed/>
                  <p:pic>
                    <p:nvPicPr>
                      <p:cNvPr id="12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23314" y="3801573"/>
                        <a:ext cx="2178728" cy="611972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rgbClr val="C00000"/>
                        </a:solidFill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28753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31EFD20-5214-461A-A4A1-56E665386423}" type="slidenum">
              <a:rPr lang="en-US" altLang="zh-CN"/>
              <a:pPr>
                <a:defRPr/>
              </a:pPr>
              <a:t>14</a:t>
            </a:fld>
            <a:endParaRPr lang="en-US" altLang="zh-CN" dirty="0"/>
          </a:p>
        </p:txBody>
      </p:sp>
      <p:sp>
        <p:nvSpPr>
          <p:cNvPr id="49163" name="Rectangle 11"/>
          <p:cNvSpPr>
            <a:spLocks noChangeArrowheads="1"/>
          </p:cNvSpPr>
          <p:nvPr/>
        </p:nvSpPr>
        <p:spPr bwMode="auto">
          <a:xfrm>
            <a:off x="1018256" y="2328317"/>
            <a:ext cx="7813550" cy="9787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zh-CN" altLang="en-US" sz="2400" b="1">
                <a:solidFill>
                  <a:srgbClr val="CC0000"/>
                </a:solidFill>
                <a:latin typeface="宋体" pitchFamily="2" charset="-122"/>
              </a:rPr>
              <a:t>物</a:t>
            </a:r>
            <a:r>
              <a:rPr kumimoji="1" lang="zh-CN" altLang="en-US" sz="2400" b="1" dirty="0">
                <a:solidFill>
                  <a:srgbClr val="CC0000"/>
                </a:solidFill>
                <a:latin typeface="宋体" pitchFamily="2" charset="-122"/>
              </a:rPr>
              <a:t>理意</a:t>
            </a:r>
            <a:r>
              <a:rPr kumimoji="1" lang="zh-CN" altLang="en-US" sz="2400" b="1">
                <a:solidFill>
                  <a:srgbClr val="CC0000"/>
                </a:solidFill>
                <a:latin typeface="宋体" pitchFamily="2" charset="-122"/>
              </a:rPr>
              <a:t>义</a:t>
            </a:r>
            <a:r>
              <a:rPr kumimoji="1" lang="zh-CN" altLang="en-US" sz="2400" b="1" smtClean="0">
                <a:solidFill>
                  <a:srgbClr val="CC0000"/>
                </a:solidFill>
                <a:latin typeface="宋体" pitchFamily="2" charset="-122"/>
              </a:rPr>
              <a:t>：</a:t>
            </a:r>
            <a:r>
              <a:rPr kumimoji="1" lang="zh-CN" altLang="en-US" sz="2400" b="1" smtClean="0">
                <a:latin typeface="宋体" pitchFamily="2" charset="-122"/>
              </a:rPr>
              <a:t>把</a:t>
            </a:r>
            <a:r>
              <a:rPr kumimoji="1" lang="zh-CN" altLang="en-US" sz="2400" b="1" dirty="0">
                <a:solidFill>
                  <a:srgbClr val="0000FF"/>
                </a:solidFill>
                <a:latin typeface="宋体" pitchFamily="2" charset="-122"/>
              </a:rPr>
              <a:t>单</a:t>
            </a:r>
            <a:r>
              <a:rPr kumimoji="1" lang="zh-CN" altLang="en-US" sz="2400" b="1">
                <a:solidFill>
                  <a:srgbClr val="0000FF"/>
                </a:solidFill>
                <a:latin typeface="宋体" pitchFamily="2" charset="-122"/>
              </a:rPr>
              <a:t>位</a:t>
            </a:r>
            <a:r>
              <a:rPr kumimoji="1" lang="zh-CN" altLang="en-US" sz="2400" b="1" smtClean="0">
                <a:solidFill>
                  <a:srgbClr val="0000FF"/>
                </a:solidFill>
                <a:latin typeface="宋体" pitchFamily="2" charset="-122"/>
              </a:rPr>
              <a:t>正</a:t>
            </a:r>
            <a:r>
              <a:rPr kumimoji="1" lang="zh-CN" altLang="en-US" sz="2400" b="1" smtClean="0">
                <a:latin typeface="宋体" pitchFamily="2" charset="-122"/>
              </a:rPr>
              <a:t>电</a:t>
            </a:r>
            <a:r>
              <a:rPr kumimoji="1" lang="zh-CN" altLang="en-US" sz="2400" b="1">
                <a:latin typeface="宋体" pitchFamily="2" charset="-122"/>
              </a:rPr>
              <a:t>荷</a:t>
            </a:r>
            <a:r>
              <a:rPr kumimoji="1" lang="zh-CN" altLang="en-US" sz="2400" b="1" smtClean="0">
                <a:latin typeface="宋体" pitchFamily="2" charset="-122"/>
              </a:rPr>
              <a:t>从</a:t>
            </a:r>
            <a:r>
              <a:rPr kumimoji="1" lang="en-US" altLang="zh-CN" sz="2400" b="1" i="1" smtClean="0">
                <a:solidFill>
                  <a:srgbClr val="0000FF"/>
                </a:solidFill>
                <a:latin typeface="Times New Roman" pitchFamily="18" charset="0"/>
              </a:rPr>
              <a:t>A</a:t>
            </a:r>
            <a:r>
              <a:rPr kumimoji="1" lang="zh-CN" altLang="en-US" sz="2400" b="1" smtClean="0">
                <a:solidFill>
                  <a:srgbClr val="0000FF"/>
                </a:solidFill>
                <a:latin typeface="Times New Roman" pitchFamily="18" charset="0"/>
              </a:rPr>
              <a:t>点</a:t>
            </a:r>
            <a:r>
              <a:rPr kumimoji="1" lang="zh-CN" altLang="en-US" sz="2400" b="1" smtClean="0">
                <a:latin typeface="宋体" pitchFamily="2" charset="-122"/>
              </a:rPr>
              <a:t>移到</a:t>
            </a:r>
            <a:r>
              <a:rPr kumimoji="1" lang="zh-CN" altLang="en-US" sz="2400" b="1" smtClean="0">
                <a:solidFill>
                  <a:srgbClr val="0000FF"/>
                </a:solidFill>
                <a:latin typeface="宋体" pitchFamily="2" charset="-122"/>
              </a:rPr>
              <a:t>零电势点（</a:t>
            </a:r>
            <a:r>
              <a:rPr kumimoji="1" lang="zh-CN" altLang="en-US" sz="2400" b="1">
                <a:solidFill>
                  <a:srgbClr val="0000FF"/>
                </a:solidFill>
                <a:latin typeface="宋体" pitchFamily="2" charset="-122"/>
              </a:rPr>
              <a:t>无限远</a:t>
            </a:r>
            <a:r>
              <a:rPr kumimoji="1" lang="zh-CN" altLang="en-US" sz="2400" b="1" smtClean="0">
                <a:solidFill>
                  <a:srgbClr val="0000FF"/>
                </a:solidFill>
                <a:latin typeface="宋体" pitchFamily="2" charset="-122"/>
              </a:rPr>
              <a:t>）</a:t>
            </a:r>
            <a:r>
              <a:rPr kumimoji="1" lang="en-US" altLang="zh-CN" sz="2400" b="1" smtClean="0">
                <a:solidFill>
                  <a:srgbClr val="0000FF"/>
                </a:solidFill>
                <a:latin typeface="宋体" pitchFamily="2" charset="-122"/>
              </a:rPr>
              <a:t/>
            </a:r>
            <a:br>
              <a:rPr kumimoji="1" lang="en-US" altLang="zh-CN" sz="2400" b="1" smtClean="0">
                <a:solidFill>
                  <a:srgbClr val="0000FF"/>
                </a:solidFill>
                <a:latin typeface="宋体" pitchFamily="2" charset="-122"/>
              </a:rPr>
            </a:br>
            <a:r>
              <a:rPr kumimoji="1" lang="en-US" altLang="zh-CN" sz="2400" b="1" smtClean="0">
                <a:solidFill>
                  <a:srgbClr val="0000FF"/>
                </a:solidFill>
                <a:latin typeface="宋体" pitchFamily="2" charset="-122"/>
              </a:rPr>
              <a:t>          </a:t>
            </a:r>
            <a:r>
              <a:rPr kumimoji="1" lang="zh-CN" altLang="en-US" sz="2400" b="1" smtClean="0">
                <a:latin typeface="宋体" pitchFamily="2" charset="-122"/>
              </a:rPr>
              <a:t>的过程中静</a:t>
            </a:r>
            <a:r>
              <a:rPr kumimoji="1" lang="zh-CN" altLang="en-US" sz="2400" b="1" dirty="0">
                <a:latin typeface="宋体" pitchFamily="2" charset="-122"/>
              </a:rPr>
              <a:t>电场力作的</a:t>
            </a:r>
            <a:r>
              <a:rPr kumimoji="1" lang="zh-CN" altLang="en-US" sz="2400" b="1" dirty="0">
                <a:solidFill>
                  <a:srgbClr val="0000FF"/>
                </a:solidFill>
                <a:latin typeface="宋体" pitchFamily="2" charset="-122"/>
              </a:rPr>
              <a:t>功</a:t>
            </a:r>
            <a:r>
              <a:rPr kumimoji="1" lang="en-US" altLang="zh-CN" sz="2400" b="1" dirty="0">
                <a:latin typeface="Times New Roman" pitchFamily="18" charset="0"/>
              </a:rPr>
              <a:t>.</a:t>
            </a:r>
            <a:r>
              <a:rPr kumimoji="1" lang="en-US" altLang="zh-CN" sz="2400" b="1" dirty="0">
                <a:latin typeface="宋体" pitchFamily="2" charset="-122"/>
              </a:rPr>
              <a:t> </a:t>
            </a:r>
          </a:p>
        </p:txBody>
      </p:sp>
      <p:sp>
        <p:nvSpPr>
          <p:cNvPr id="39" name="Text Box 2"/>
          <p:cNvSpPr txBox="1">
            <a:spLocks noChangeArrowheads="1"/>
          </p:cNvSpPr>
          <p:nvPr/>
        </p:nvSpPr>
        <p:spPr bwMode="auto">
          <a:xfrm>
            <a:off x="1112216" y="3598488"/>
            <a:ext cx="7474518" cy="9787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buFontTx/>
              <a:buBlip>
                <a:blip r:embed="rId3"/>
              </a:buBlip>
              <a:defRPr kumimoji="1" sz="2100" b="1">
                <a:latin typeface="宋体" pitchFamily="2" charset="-122"/>
              </a:defRPr>
            </a:lvl1pPr>
          </a:lstStyle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400"/>
              <a:t>电势是标量</a:t>
            </a:r>
            <a:r>
              <a:rPr lang="zh-CN" altLang="en-US" sz="2400" smtClean="0"/>
              <a:t>，有</a:t>
            </a:r>
            <a:r>
              <a:rPr lang="zh-CN" altLang="en-US" sz="2400"/>
              <a:t>正负，数值与</a:t>
            </a:r>
            <a:r>
              <a:rPr lang="en-US" altLang="zh-CN" sz="2400"/>
              <a:t>0</a:t>
            </a:r>
            <a:r>
              <a:rPr lang="zh-CN" altLang="en-US" sz="2400"/>
              <a:t>电势点的选择有关</a:t>
            </a:r>
            <a:r>
              <a:rPr lang="zh-CN" altLang="en-US" sz="2400" smtClean="0"/>
              <a:t>。</a:t>
            </a:r>
            <a:endParaRPr lang="en-US" altLang="zh-CN" sz="2400" smtClean="0"/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400" smtClean="0"/>
              <a:t>电</a:t>
            </a:r>
            <a:r>
              <a:rPr lang="zh-CN" altLang="en-US" sz="2400"/>
              <a:t>势差与</a:t>
            </a:r>
            <a:r>
              <a:rPr lang="en-US" altLang="zh-CN" sz="2400"/>
              <a:t>0</a:t>
            </a:r>
            <a:r>
              <a:rPr lang="zh-CN" altLang="en-US" sz="2400"/>
              <a:t>电势点的选择无关。</a:t>
            </a:r>
            <a:endParaRPr lang="zh-CN" altLang="en-US" sz="2400" dirty="0"/>
          </a:p>
        </p:txBody>
      </p:sp>
      <p:graphicFrame>
        <p:nvGraphicFramePr>
          <p:cNvPr id="9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38643363"/>
              </p:ext>
            </p:extLst>
          </p:nvPr>
        </p:nvGraphicFramePr>
        <p:xfrm>
          <a:off x="1112216" y="730459"/>
          <a:ext cx="1897251" cy="7616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714" name="Equation" r:id="rId4" imgW="1015920" imgH="330120" progId="Equation.DSMT4">
                  <p:embed/>
                </p:oleObj>
              </mc:Choice>
              <mc:Fallback>
                <p:oleObj name="Equation" r:id="rId4" imgW="1015920" imgH="330120" progId="Equation.DSMT4">
                  <p:embed/>
                  <p:pic>
                    <p:nvPicPr>
                      <p:cNvPr id="19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2216" y="730459"/>
                        <a:ext cx="1897251" cy="76168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6"/>
          <a:srcRect l="2419" t="4409" r="2909" b="5684"/>
          <a:stretch/>
        </p:blipFill>
        <p:spPr>
          <a:xfrm>
            <a:off x="3581399" y="381000"/>
            <a:ext cx="2247901" cy="1440180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197816" y="3572750"/>
            <a:ext cx="914400" cy="1040895"/>
            <a:chOff x="2486706" y="-264162"/>
            <a:chExt cx="914400" cy="1040895"/>
          </a:xfrm>
        </p:grpSpPr>
        <p:sp>
          <p:nvSpPr>
            <p:cNvPr id="4" name="爆炸形 1 3"/>
            <p:cNvSpPr/>
            <p:nvPr/>
          </p:nvSpPr>
          <p:spPr>
            <a:xfrm rot="480819">
              <a:off x="2486706" y="-264162"/>
              <a:ext cx="914400" cy="1040895"/>
            </a:xfrm>
            <a:prstGeom prst="irregularSeal1">
              <a:avLst/>
            </a:prstGeom>
            <a:solidFill>
              <a:schemeClr val="bg1">
                <a:alpha val="19000"/>
              </a:scheme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2580665" y="17195"/>
              <a:ext cx="726481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100" b="1"/>
                <a:t>注意</a:t>
              </a:r>
            </a:p>
          </p:txBody>
        </p:sp>
      </p:grpSp>
      <p:graphicFrame>
        <p:nvGraphicFramePr>
          <p:cNvPr id="13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75307333"/>
              </p:ext>
            </p:extLst>
          </p:nvPr>
        </p:nvGraphicFramePr>
        <p:xfrm>
          <a:off x="6520406" y="774750"/>
          <a:ext cx="2311400" cy="67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715" name="Equation" r:id="rId7" imgW="1130040" imgH="330120" progId="Equation.DSMT4">
                  <p:embed/>
                </p:oleObj>
              </mc:Choice>
              <mc:Fallback>
                <p:oleObj name="Equation" r:id="rId7" imgW="1130040" imgH="330120" progId="Equation.DSMT4">
                  <p:embed/>
                  <p:pic>
                    <p:nvPicPr>
                      <p:cNvPr id="50179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20406" y="774750"/>
                        <a:ext cx="2311400" cy="673100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rgbClr val="C00000"/>
                        </a:solidFill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49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163" grpId="0" autoUpdateAnimBg="0"/>
      <p:bldP spid="3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CFF002A-5EBF-4A6B-AC28-59878510404B}" type="slidenum">
              <a:rPr lang="en-US" altLang="zh-CN" smtClean="0"/>
              <a:pPr>
                <a:defRPr/>
              </a:pPr>
              <a:t>15</a:t>
            </a:fld>
            <a:endParaRPr lang="en-US" altLang="zh-CN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137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7E47166-234C-45B2-9129-E4237FABA2E8}" type="slidenum">
              <a:rPr lang="en-US" altLang="zh-CN"/>
              <a:pPr>
                <a:defRPr/>
              </a:pPr>
              <a:t>16</a:t>
            </a:fld>
            <a:endParaRPr lang="en-US" altLang="zh-CN" dirty="0"/>
          </a:p>
        </p:txBody>
      </p:sp>
      <p:sp>
        <p:nvSpPr>
          <p:cNvPr id="11277" name="Text Box 22"/>
          <p:cNvSpPr txBox="1">
            <a:spLocks noChangeArrowheads="1"/>
          </p:cNvSpPr>
          <p:nvPr/>
        </p:nvSpPr>
        <p:spPr bwMode="auto">
          <a:xfrm>
            <a:off x="837582" y="567358"/>
            <a:ext cx="42291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b="1" smtClean="0">
                <a:solidFill>
                  <a:srgbClr val="CC0000"/>
                </a:solidFill>
                <a:latin typeface="宋体" pitchFamily="2" charset="-122"/>
              </a:rPr>
              <a:t>二、</a:t>
            </a:r>
            <a:r>
              <a:rPr kumimoji="1" lang="zh-CN" altLang="en-US" sz="2400" b="1">
                <a:solidFill>
                  <a:srgbClr val="CC0000"/>
                </a:solidFill>
                <a:latin typeface="宋体" pitchFamily="2" charset="-122"/>
              </a:rPr>
              <a:t>点</a:t>
            </a:r>
            <a:r>
              <a:rPr kumimoji="1" lang="zh-CN" altLang="en-US" sz="2400" b="1" dirty="0">
                <a:solidFill>
                  <a:srgbClr val="CC0000"/>
                </a:solidFill>
                <a:latin typeface="宋体" pitchFamily="2" charset="-122"/>
              </a:rPr>
              <a:t>电荷电场的电势</a:t>
            </a:r>
            <a:endParaRPr kumimoji="1" lang="zh-CN" altLang="en-US" sz="2400" b="1" dirty="0">
              <a:solidFill>
                <a:srgbClr val="A50021"/>
              </a:solidFill>
              <a:latin typeface="宋体" pitchFamily="2" charset="-122"/>
            </a:endParaRPr>
          </a:p>
        </p:txBody>
      </p:sp>
      <p:graphicFrame>
        <p:nvGraphicFramePr>
          <p:cNvPr id="52247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40617158"/>
              </p:ext>
            </p:extLst>
          </p:nvPr>
        </p:nvGraphicFramePr>
        <p:xfrm>
          <a:off x="1396662" y="1340564"/>
          <a:ext cx="1897058" cy="9181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244" name="Equation" r:id="rId3" imgW="888840" imgH="431640" progId="Equation.3">
                  <p:embed/>
                </p:oleObj>
              </mc:Choice>
              <mc:Fallback>
                <p:oleObj name="Equation" r:id="rId3" imgW="888840" imgH="431640" progId="Equation.3">
                  <p:embed/>
                  <p:pic>
                    <p:nvPicPr>
                      <p:cNvPr id="0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96662" y="1340564"/>
                        <a:ext cx="1897058" cy="91810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38"/>
          <p:cNvGrpSpPr>
            <a:grpSpLocks/>
          </p:cNvGrpSpPr>
          <p:nvPr/>
        </p:nvGrpSpPr>
        <p:grpSpPr bwMode="auto">
          <a:xfrm>
            <a:off x="1563258" y="2659016"/>
            <a:ext cx="1584177" cy="530045"/>
            <a:chOff x="672" y="1727"/>
            <a:chExt cx="1064" cy="356"/>
          </a:xfrm>
        </p:grpSpPr>
        <p:sp>
          <p:nvSpPr>
            <p:cNvPr id="11288" name="Text Box 25"/>
            <p:cNvSpPr txBox="1">
              <a:spLocks noChangeArrowheads="1"/>
            </p:cNvSpPr>
            <p:nvPr/>
          </p:nvSpPr>
          <p:spPr bwMode="auto">
            <a:xfrm>
              <a:off x="672" y="1733"/>
              <a:ext cx="864" cy="3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2400" b="1" dirty="0">
                  <a:solidFill>
                    <a:srgbClr val="CC0000"/>
                  </a:solidFill>
                  <a:latin typeface="Times New Roman" pitchFamily="18" charset="0"/>
                </a:rPr>
                <a:t>令</a:t>
              </a:r>
              <a:endParaRPr kumimoji="1" lang="zh-CN" altLang="en-US" sz="2100" b="1" dirty="0">
                <a:solidFill>
                  <a:srgbClr val="CC0000"/>
                </a:solidFill>
                <a:latin typeface="Times New Roman" pitchFamily="18" charset="0"/>
              </a:endParaRPr>
            </a:p>
          </p:txBody>
        </p:sp>
        <p:graphicFrame>
          <p:nvGraphicFramePr>
            <p:cNvPr id="11275" name="Object 2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367467698"/>
                </p:ext>
              </p:extLst>
            </p:nvPr>
          </p:nvGraphicFramePr>
          <p:xfrm>
            <a:off x="1016" y="1727"/>
            <a:ext cx="720" cy="35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3245" name="Equation" r:id="rId5" imgW="431640" imgH="215640" progId="Equation.3">
                    <p:embed/>
                  </p:oleObj>
                </mc:Choice>
                <mc:Fallback>
                  <p:oleObj name="Equation" r:id="rId5" imgW="431640" imgH="215640" progId="Equation.3">
                    <p:embed/>
                    <p:pic>
                      <p:nvPicPr>
                        <p:cNvPr id="0" name="Object 2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16" y="1727"/>
                          <a:ext cx="720" cy="35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52252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61332011"/>
              </p:ext>
            </p:extLst>
          </p:nvPr>
        </p:nvGraphicFramePr>
        <p:xfrm>
          <a:off x="5651500" y="3448050"/>
          <a:ext cx="1550988" cy="1111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246" name="Equation" r:id="rId7" imgW="545760" imgH="444240" progId="Equation.DSMT4">
                  <p:embed/>
                </p:oleObj>
              </mc:Choice>
              <mc:Fallback>
                <p:oleObj name="Equation" r:id="rId7" imgW="545760" imgH="444240" progId="Equation.DSMT4">
                  <p:embed/>
                  <p:pic>
                    <p:nvPicPr>
                      <p:cNvPr id="0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51500" y="3448050"/>
                        <a:ext cx="1550988" cy="1111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rgbClr val="009999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251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68456019"/>
              </p:ext>
            </p:extLst>
          </p:nvPr>
        </p:nvGraphicFramePr>
        <p:xfrm>
          <a:off x="1433915" y="3588634"/>
          <a:ext cx="1940762" cy="8306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247" name="Equation" r:id="rId9" imgW="787320" imgH="330120" progId="Equation.3">
                  <p:embed/>
                </p:oleObj>
              </mc:Choice>
              <mc:Fallback>
                <p:oleObj name="Equation" r:id="rId9" imgW="787320" imgH="330120" progId="Equation.3">
                  <p:embed/>
                  <p:pic>
                    <p:nvPicPr>
                      <p:cNvPr id="0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33915" y="3588634"/>
                        <a:ext cx="1940762" cy="83061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261" name="Object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14229295"/>
              </p:ext>
            </p:extLst>
          </p:nvPr>
        </p:nvGraphicFramePr>
        <p:xfrm>
          <a:off x="3590509" y="3536121"/>
          <a:ext cx="1944216" cy="10355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248" name="Equation" r:id="rId11" imgW="761760" imgH="431640" progId="Equation.3">
                  <p:embed/>
                </p:oleObj>
              </mc:Choice>
              <mc:Fallback>
                <p:oleObj name="Equation" r:id="rId11" imgW="761760" imgH="431640" progId="Equation.3">
                  <p:embed/>
                  <p:pic>
                    <p:nvPicPr>
                      <p:cNvPr id="0" name="Object 3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90509" y="3536121"/>
                        <a:ext cx="1944216" cy="103559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1279" name="Group 44"/>
          <p:cNvGrpSpPr>
            <a:grpSpLocks/>
          </p:cNvGrpSpPr>
          <p:nvPr/>
        </p:nvGrpSpPr>
        <p:grpSpPr bwMode="auto">
          <a:xfrm>
            <a:off x="5486496" y="910258"/>
            <a:ext cx="1981200" cy="1834753"/>
            <a:chOff x="3463" y="1392"/>
            <a:chExt cx="1664" cy="1541"/>
          </a:xfrm>
        </p:grpSpPr>
        <p:grpSp>
          <p:nvGrpSpPr>
            <p:cNvPr id="11280" name="Group 40"/>
            <p:cNvGrpSpPr>
              <a:grpSpLocks/>
            </p:cNvGrpSpPr>
            <p:nvPr/>
          </p:nvGrpSpPr>
          <p:grpSpPr bwMode="auto">
            <a:xfrm>
              <a:off x="3463" y="2235"/>
              <a:ext cx="272" cy="549"/>
              <a:chOff x="3463" y="2235"/>
              <a:chExt cx="272" cy="549"/>
            </a:xfrm>
          </p:grpSpPr>
          <p:graphicFrame>
            <p:nvGraphicFramePr>
              <p:cNvPr id="11273" name="Object 6"/>
              <p:cNvGraphicFramePr>
                <a:graphicFrameLocks noChangeAspect="1"/>
              </p:cNvGraphicFramePr>
              <p:nvPr/>
            </p:nvGraphicFramePr>
            <p:xfrm>
              <a:off x="3463" y="2235"/>
              <a:ext cx="272" cy="35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33249" name="Equation" r:id="rId13" imgW="126720" imgH="164880" progId="Equation.3">
                      <p:embed/>
                    </p:oleObj>
                  </mc:Choice>
                  <mc:Fallback>
                    <p:oleObj name="Equation" r:id="rId13" imgW="126720" imgH="164880" progId="Equation.3">
                      <p:embed/>
                      <p:pic>
                        <p:nvPicPr>
                          <p:cNvPr id="0" name="Object 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463" y="2235"/>
                            <a:ext cx="272" cy="357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1274" name="Object 39"/>
              <p:cNvGraphicFramePr>
                <a:graphicFrameLocks noChangeAspect="1"/>
              </p:cNvGraphicFramePr>
              <p:nvPr/>
            </p:nvGraphicFramePr>
            <p:xfrm>
              <a:off x="3600" y="2688"/>
              <a:ext cx="94" cy="9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33250" name="Clip" r:id="rId15" imgW="380852" imgH="390270" progId="">
                      <p:embed/>
                    </p:oleObj>
                  </mc:Choice>
                  <mc:Fallback>
                    <p:oleObj name="Clip" r:id="rId15" imgW="380852" imgH="390270" progId="">
                      <p:embed/>
                      <p:pic>
                        <p:nvPicPr>
                          <p:cNvPr id="0" name="Object 39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lum bright="12000" contrast="24000"/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600" y="2688"/>
                            <a:ext cx="94" cy="96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11281" name="Group 42"/>
            <p:cNvGrpSpPr>
              <a:grpSpLocks/>
            </p:cNvGrpSpPr>
            <p:nvPr/>
          </p:nvGrpSpPr>
          <p:grpSpPr bwMode="auto">
            <a:xfrm>
              <a:off x="4512" y="1392"/>
              <a:ext cx="615" cy="522"/>
              <a:chOff x="4512" y="1392"/>
              <a:chExt cx="615" cy="522"/>
            </a:xfrm>
          </p:grpSpPr>
          <p:graphicFrame>
            <p:nvGraphicFramePr>
              <p:cNvPr id="11272" name="Object 17"/>
              <p:cNvGraphicFramePr>
                <a:graphicFrameLocks noChangeAspect="1"/>
              </p:cNvGraphicFramePr>
              <p:nvPr/>
            </p:nvGraphicFramePr>
            <p:xfrm>
              <a:off x="4824" y="1536"/>
              <a:ext cx="303" cy="37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33251" name="公式" r:id="rId17" imgW="152280" imgH="190440" progId="Equation.3">
                      <p:embed/>
                    </p:oleObj>
                  </mc:Choice>
                  <mc:Fallback>
                    <p:oleObj name="公式" r:id="rId17" imgW="152280" imgH="190440" progId="Equation.3">
                      <p:embed/>
                      <p:pic>
                        <p:nvPicPr>
                          <p:cNvPr id="0" name="Object 17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824" y="1536"/>
                            <a:ext cx="303" cy="378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1286" name="Line 18"/>
              <p:cNvSpPr>
                <a:spLocks noChangeShapeType="1"/>
              </p:cNvSpPr>
              <p:nvPr/>
            </p:nvSpPr>
            <p:spPr bwMode="auto">
              <a:xfrm flipV="1">
                <a:off x="4512" y="1392"/>
                <a:ext cx="480" cy="480"/>
              </a:xfrm>
              <a:prstGeom prst="line">
                <a:avLst/>
              </a:prstGeom>
              <a:noFill/>
              <a:ln w="38100">
                <a:solidFill>
                  <a:srgbClr val="CC00CC"/>
                </a:solidFill>
                <a:round/>
                <a:headEnd/>
                <a:tailEnd type="triangle" w="sm" len="lg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11282" name="Group 41"/>
            <p:cNvGrpSpPr>
              <a:grpSpLocks/>
            </p:cNvGrpSpPr>
            <p:nvPr/>
          </p:nvGrpSpPr>
          <p:grpSpPr bwMode="auto">
            <a:xfrm>
              <a:off x="3648" y="1824"/>
              <a:ext cx="995" cy="1109"/>
              <a:chOff x="3648" y="1824"/>
              <a:chExt cx="995" cy="1109"/>
            </a:xfrm>
          </p:grpSpPr>
          <p:graphicFrame>
            <p:nvGraphicFramePr>
              <p:cNvPr id="11270" name="Object 8"/>
              <p:cNvGraphicFramePr>
                <a:graphicFrameLocks noChangeAspect="1"/>
              </p:cNvGraphicFramePr>
              <p:nvPr/>
            </p:nvGraphicFramePr>
            <p:xfrm>
              <a:off x="4315" y="2026"/>
              <a:ext cx="328" cy="39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33252" name="公式" r:id="rId19" imgW="126720" imgH="152280" progId="Equation.3">
                      <p:embed/>
                    </p:oleObj>
                  </mc:Choice>
                  <mc:Fallback>
                    <p:oleObj name="公式" r:id="rId19" imgW="126720" imgH="152280" progId="Equation.3">
                      <p:embed/>
                      <p:pic>
                        <p:nvPicPr>
                          <p:cNvPr id="0" name="Object 8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315" y="2026"/>
                            <a:ext cx="328" cy="396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1283" name="Line 9"/>
              <p:cNvSpPr>
                <a:spLocks noChangeShapeType="1"/>
              </p:cNvSpPr>
              <p:nvPr/>
            </p:nvSpPr>
            <p:spPr bwMode="auto">
              <a:xfrm flipV="1">
                <a:off x="3648" y="1872"/>
                <a:ext cx="864" cy="864"/>
              </a:xfrm>
              <a:prstGeom prst="line">
                <a:avLst/>
              </a:prstGeom>
              <a:noFill/>
              <a:ln w="28575">
                <a:solidFill>
                  <a:schemeClr val="hlink"/>
                </a:solidFill>
                <a:round/>
                <a:headEnd/>
                <a:tailEnd type="triangle" w="sm" len="lg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aphicFrame>
            <p:nvGraphicFramePr>
              <p:cNvPr id="11271" name="Object 20"/>
              <p:cNvGraphicFramePr>
                <a:graphicFrameLocks noChangeAspect="1"/>
              </p:cNvGraphicFramePr>
              <p:nvPr/>
            </p:nvGraphicFramePr>
            <p:xfrm>
              <a:off x="3917" y="2483"/>
              <a:ext cx="318" cy="45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33253" name="Equation" r:id="rId21" imgW="152280" imgH="215640" progId="Equation.3">
                      <p:embed/>
                    </p:oleObj>
                  </mc:Choice>
                  <mc:Fallback>
                    <p:oleObj name="Equation" r:id="rId21" imgW="152280" imgH="215640" progId="Equation.3">
                      <p:embed/>
                      <p:pic>
                        <p:nvPicPr>
                          <p:cNvPr id="0" name="Object 20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917" y="2483"/>
                            <a:ext cx="318" cy="45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1284" name="Line 21"/>
              <p:cNvSpPr>
                <a:spLocks noChangeShapeType="1"/>
              </p:cNvSpPr>
              <p:nvPr/>
            </p:nvSpPr>
            <p:spPr bwMode="auto">
              <a:xfrm flipV="1">
                <a:off x="3661" y="2352"/>
                <a:ext cx="371" cy="384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 type="stealth" w="med" len="lg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285" name="Oval 13"/>
              <p:cNvSpPr>
                <a:spLocks noChangeArrowheads="1"/>
              </p:cNvSpPr>
              <p:nvPr/>
            </p:nvSpPr>
            <p:spPr bwMode="auto">
              <a:xfrm>
                <a:off x="4464" y="1824"/>
                <a:ext cx="96" cy="96"/>
              </a:xfrm>
              <a:prstGeom prst="ellipse">
                <a:avLst/>
              </a:prstGeom>
              <a:solidFill>
                <a:srgbClr val="FF505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52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7" dur="500"/>
                                        <p:tgtEl>
                                          <p:spTgt spid="52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2" dur="500"/>
                                        <p:tgtEl>
                                          <p:spTgt spid="52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7" dur="500"/>
                                        <p:tgtEl>
                                          <p:spTgt spid="52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48B1B0-6DBF-4EF2-9CC9-8DB7BB327FB5}" type="slidenum">
              <a:rPr lang="en-US" altLang="zh-CN"/>
              <a:pPr>
                <a:defRPr/>
              </a:pPr>
              <a:t>17</a:t>
            </a:fld>
            <a:endParaRPr lang="en-US" altLang="zh-CN" dirty="0"/>
          </a:p>
        </p:txBody>
      </p:sp>
      <p:sp>
        <p:nvSpPr>
          <p:cNvPr id="12309" name="Text Box 11"/>
          <p:cNvSpPr txBox="1">
            <a:spLocks noChangeArrowheads="1"/>
          </p:cNvSpPr>
          <p:nvPr/>
        </p:nvSpPr>
        <p:spPr bwMode="auto">
          <a:xfrm>
            <a:off x="756923" y="365344"/>
            <a:ext cx="3600450" cy="5078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700" b="1" smtClean="0">
                <a:solidFill>
                  <a:srgbClr val="CC0000"/>
                </a:solidFill>
                <a:latin typeface="宋体" pitchFamily="2" charset="-122"/>
              </a:rPr>
              <a:t>三、</a:t>
            </a:r>
            <a:r>
              <a:rPr kumimoji="1" lang="zh-CN" altLang="en-US" sz="2700" b="1">
                <a:solidFill>
                  <a:srgbClr val="CC0000"/>
                </a:solidFill>
                <a:latin typeface="宋体" pitchFamily="2" charset="-122"/>
              </a:rPr>
              <a:t>电</a:t>
            </a:r>
            <a:r>
              <a:rPr kumimoji="1" lang="zh-CN" altLang="en-US" sz="2700" b="1" dirty="0">
                <a:solidFill>
                  <a:srgbClr val="CC0000"/>
                </a:solidFill>
                <a:latin typeface="宋体" pitchFamily="2" charset="-122"/>
              </a:rPr>
              <a:t>势的叠加原理</a:t>
            </a:r>
          </a:p>
        </p:txBody>
      </p:sp>
      <p:sp>
        <p:nvSpPr>
          <p:cNvPr id="12310" name="Text Box 12"/>
          <p:cNvSpPr txBox="1">
            <a:spLocks noChangeArrowheads="1"/>
          </p:cNvSpPr>
          <p:nvPr/>
        </p:nvSpPr>
        <p:spPr bwMode="auto">
          <a:xfrm>
            <a:off x="981941" y="1093918"/>
            <a:ext cx="21717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Blip>
                <a:blip r:embed="rId3"/>
              </a:buBlip>
            </a:pPr>
            <a:r>
              <a:rPr kumimoji="1" lang="en-US" altLang="zh-CN" sz="2400" b="1">
                <a:latin typeface="Times New Roman" pitchFamily="18" charset="0"/>
              </a:rPr>
              <a:t>   </a:t>
            </a:r>
            <a:r>
              <a:rPr kumimoji="1" lang="zh-CN" altLang="en-US" sz="2400" b="1">
                <a:latin typeface="Times New Roman" pitchFamily="18" charset="0"/>
              </a:rPr>
              <a:t>点电荷系</a:t>
            </a:r>
          </a:p>
        </p:txBody>
      </p:sp>
      <p:graphicFrame>
        <p:nvGraphicFramePr>
          <p:cNvPr id="53261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75890429"/>
              </p:ext>
            </p:extLst>
          </p:nvPr>
        </p:nvGraphicFramePr>
        <p:xfrm>
          <a:off x="3059431" y="1122972"/>
          <a:ext cx="1297942" cy="7001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1514" name="Equation" r:id="rId4" imgW="634680" imgH="342720" progId="Equation.3">
                  <p:embed/>
                </p:oleObj>
              </mc:Choice>
              <mc:Fallback>
                <p:oleObj name="Equation" r:id="rId4" imgW="634680" imgH="342720" progId="Equation.3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59431" y="1122972"/>
                        <a:ext cx="1297942" cy="700155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264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79469739"/>
              </p:ext>
            </p:extLst>
          </p:nvPr>
        </p:nvGraphicFramePr>
        <p:xfrm>
          <a:off x="1474223" y="3732890"/>
          <a:ext cx="1963738" cy="974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1515" name="Equation" r:id="rId6" imgW="952200" imgH="444240" progId="Equation.DSMT4">
                  <p:embed/>
                </p:oleObj>
              </mc:Choice>
              <mc:Fallback>
                <p:oleObj name="Equation" r:id="rId6" imgW="952200" imgH="444240" progId="Equation.DSMT4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4223" y="3732890"/>
                        <a:ext cx="1963738" cy="974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292" name="Object 4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96593382"/>
              </p:ext>
            </p:extLst>
          </p:nvPr>
        </p:nvGraphicFramePr>
        <p:xfrm>
          <a:off x="1470412" y="1682962"/>
          <a:ext cx="1632347" cy="6298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1516" name="Equation" r:id="rId8" imgW="850680" imgH="330120" progId="Equation.DSMT4">
                  <p:embed/>
                </p:oleObj>
              </mc:Choice>
              <mc:Fallback>
                <p:oleObj name="Equation" r:id="rId8" imgW="850680" imgH="330120" progId="Equation.DSMT4">
                  <p:embed/>
                  <p:pic>
                    <p:nvPicPr>
                      <p:cNvPr id="0" name="Object 4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0412" y="1682962"/>
                        <a:ext cx="1632347" cy="62984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gradFill rotWithShape="0">
                              <a:gsLst>
                                <a:gs pos="0">
                                  <a:srgbClr val="FFFFCC">
                                    <a:gamma/>
                                    <a:shade val="66275"/>
                                    <a:invGamma/>
                                  </a:srgbClr>
                                </a:gs>
                                <a:gs pos="50000">
                                  <a:srgbClr val="FFFFCC"/>
                                </a:gs>
                                <a:gs pos="100000">
                                  <a:srgbClr val="FFFFCC">
                                    <a:gamma/>
                                    <a:shade val="66275"/>
                                    <a:invGamma/>
                                  </a:srgbClr>
                                </a:gs>
                              </a:gsLst>
                              <a:lin ang="5400000" scaled="1"/>
                            </a:gra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rgbClr val="FF33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52"/>
          <p:cNvGrpSpPr>
            <a:grpSpLocks/>
          </p:cNvGrpSpPr>
          <p:nvPr/>
        </p:nvGrpSpPr>
        <p:grpSpPr bwMode="auto">
          <a:xfrm>
            <a:off x="1820141" y="2576250"/>
            <a:ext cx="2667000" cy="850107"/>
            <a:chOff x="1102" y="2547"/>
            <a:chExt cx="2240" cy="714"/>
          </a:xfrm>
        </p:grpSpPr>
        <p:graphicFrame>
          <p:nvGraphicFramePr>
            <p:cNvPr id="12306" name="Object 4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643501055"/>
                </p:ext>
              </p:extLst>
            </p:nvPr>
          </p:nvGraphicFramePr>
          <p:xfrm>
            <a:off x="1102" y="2569"/>
            <a:ext cx="1413" cy="6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1517" name="Equation" r:id="rId10" imgW="876240" imgH="431640" progId="Equation.DSMT4">
                    <p:embed/>
                  </p:oleObj>
                </mc:Choice>
                <mc:Fallback>
                  <p:oleObj name="Equation" r:id="rId10" imgW="876240" imgH="431640" progId="Equation.DSMT4">
                    <p:embed/>
                    <p:pic>
                      <p:nvPicPr>
                        <p:cNvPr id="0" name="Object 4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02" y="2569"/>
                          <a:ext cx="1413" cy="69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gradFill rotWithShape="0">
                                <a:gsLst>
                                  <a:gs pos="0">
                                    <a:srgbClr val="FFFFCC">
                                      <a:gamma/>
                                      <a:shade val="66275"/>
                                      <a:invGamma/>
                                    </a:srgbClr>
                                  </a:gs>
                                  <a:gs pos="50000">
                                    <a:srgbClr val="FFFFCC"/>
                                  </a:gs>
                                  <a:gs pos="100000">
                                    <a:srgbClr val="FFFFCC">
                                      <a:gamma/>
                                      <a:shade val="66275"/>
                                      <a:invGamma/>
                                    </a:srgbClr>
                                  </a:gs>
                                </a:gsLst>
                                <a:lin ang="5400000" scaled="1"/>
                              </a:gra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19050">
                              <a:solidFill>
                                <a:srgbClr val="FF33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2307" name="Object 5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034601283"/>
                </p:ext>
              </p:extLst>
            </p:nvPr>
          </p:nvGraphicFramePr>
          <p:xfrm>
            <a:off x="2585" y="2547"/>
            <a:ext cx="757" cy="6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1518" name="Equation" r:id="rId12" imgW="469800" imgH="431640" progId="Equation.3">
                    <p:embed/>
                  </p:oleObj>
                </mc:Choice>
                <mc:Fallback>
                  <p:oleObj name="Equation" r:id="rId12" imgW="469800" imgH="431640" progId="Equation.3">
                    <p:embed/>
                    <p:pic>
                      <p:nvPicPr>
                        <p:cNvPr id="0" name="Object 5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85" y="2547"/>
                          <a:ext cx="757" cy="69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gradFill rotWithShape="0">
                                <a:gsLst>
                                  <a:gs pos="0">
                                    <a:srgbClr val="FFFFCC">
                                      <a:gamma/>
                                      <a:shade val="66275"/>
                                      <a:invGamma/>
                                    </a:srgbClr>
                                  </a:gs>
                                  <a:gs pos="50000">
                                    <a:srgbClr val="FFFFCC"/>
                                  </a:gs>
                                  <a:gs pos="100000">
                                    <a:srgbClr val="FFFFCC">
                                      <a:gamma/>
                                      <a:shade val="66275"/>
                                      <a:invGamma/>
                                    </a:srgbClr>
                                  </a:gs>
                                </a:gsLst>
                                <a:lin ang="5400000" scaled="1"/>
                              </a:gra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19050">
                              <a:solidFill>
                                <a:srgbClr val="FF33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8" name="Group 57"/>
          <p:cNvGrpSpPr>
            <a:grpSpLocks/>
          </p:cNvGrpSpPr>
          <p:nvPr/>
        </p:nvGrpSpPr>
        <p:grpSpPr bwMode="auto">
          <a:xfrm>
            <a:off x="5569159" y="2093942"/>
            <a:ext cx="3097968" cy="1638948"/>
            <a:chOff x="2880" y="2160"/>
            <a:chExt cx="2686" cy="1421"/>
          </a:xfrm>
        </p:grpSpPr>
        <p:graphicFrame>
          <p:nvGraphicFramePr>
            <p:cNvPr id="39" name="Object 5"/>
            <p:cNvGraphicFramePr>
              <a:graphicFrameLocks noChangeAspect="1"/>
            </p:cNvGraphicFramePr>
            <p:nvPr/>
          </p:nvGraphicFramePr>
          <p:xfrm>
            <a:off x="3120" y="2160"/>
            <a:ext cx="236" cy="3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1519" name="公式" r:id="rId14" imgW="152280" imgH="215640" progId="Equation.3">
                    <p:embed/>
                  </p:oleObj>
                </mc:Choice>
                <mc:Fallback>
                  <p:oleObj name="公式" r:id="rId14" imgW="152280" imgH="2156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20" y="2160"/>
                          <a:ext cx="236" cy="33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0" name="Object 6"/>
            <p:cNvGraphicFramePr>
              <a:graphicFrameLocks noChangeAspect="1"/>
            </p:cNvGraphicFramePr>
            <p:nvPr/>
          </p:nvGraphicFramePr>
          <p:xfrm>
            <a:off x="2880" y="2736"/>
            <a:ext cx="276" cy="3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1520" name="公式" r:id="rId16" imgW="177480" imgH="215640" progId="Equation.3">
                    <p:embed/>
                  </p:oleObj>
                </mc:Choice>
                <mc:Fallback>
                  <p:oleObj name="公式" r:id="rId16" imgW="177480" imgH="2156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80" y="2736"/>
                          <a:ext cx="276" cy="33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1" name="Object 7"/>
            <p:cNvGraphicFramePr>
              <a:graphicFrameLocks noChangeAspect="1"/>
            </p:cNvGraphicFramePr>
            <p:nvPr/>
          </p:nvGraphicFramePr>
          <p:xfrm>
            <a:off x="2976" y="3216"/>
            <a:ext cx="261" cy="36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1521" name="公式" r:id="rId18" imgW="164880" imgH="228600" progId="Equation.3">
                    <p:embed/>
                  </p:oleObj>
                </mc:Choice>
                <mc:Fallback>
                  <p:oleObj name="公式" r:id="rId18" imgW="164880" imgH="2286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76" y="3216"/>
                          <a:ext cx="261" cy="36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2" name="Object 19"/>
            <p:cNvGraphicFramePr>
              <a:graphicFrameLocks noChangeAspect="1"/>
            </p:cNvGraphicFramePr>
            <p:nvPr/>
          </p:nvGraphicFramePr>
          <p:xfrm>
            <a:off x="4272" y="3024"/>
            <a:ext cx="220" cy="2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1522" name="Equation" r:id="rId20" imgW="152280" imgH="164880" progId="Equation.3">
                    <p:embed/>
                  </p:oleObj>
                </mc:Choice>
                <mc:Fallback>
                  <p:oleObj name="Equation" r:id="rId20" imgW="152280" imgH="1648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72" y="3024"/>
                          <a:ext cx="220" cy="24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43" name="Group 39"/>
            <p:cNvGrpSpPr>
              <a:grpSpLocks/>
            </p:cNvGrpSpPr>
            <p:nvPr/>
          </p:nvGrpSpPr>
          <p:grpSpPr bwMode="auto">
            <a:xfrm>
              <a:off x="3408" y="2304"/>
              <a:ext cx="1008" cy="624"/>
              <a:chOff x="3360" y="1344"/>
              <a:chExt cx="1008" cy="624"/>
            </a:xfrm>
          </p:grpSpPr>
          <p:sp>
            <p:nvSpPr>
              <p:cNvPr id="56" name="Line 21"/>
              <p:cNvSpPr>
                <a:spLocks noChangeShapeType="1"/>
              </p:cNvSpPr>
              <p:nvPr/>
            </p:nvSpPr>
            <p:spPr bwMode="auto">
              <a:xfrm>
                <a:off x="3360" y="1392"/>
                <a:ext cx="1008" cy="57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sm" len="lg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aphicFrame>
            <p:nvGraphicFramePr>
              <p:cNvPr id="57" name="Object 22"/>
              <p:cNvGraphicFramePr>
                <a:graphicFrameLocks noChangeAspect="1"/>
              </p:cNvGraphicFramePr>
              <p:nvPr/>
            </p:nvGraphicFramePr>
            <p:xfrm>
              <a:off x="3792" y="1344"/>
              <a:ext cx="229" cy="28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31523" name="公式" r:id="rId22" imgW="126720" imgH="215640" progId="Equation.3">
                      <p:embed/>
                    </p:oleObj>
                  </mc:Choice>
                  <mc:Fallback>
                    <p:oleObj name="公式" r:id="rId22" imgW="126720" imgH="215640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3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792" y="1344"/>
                            <a:ext cx="229" cy="288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44" name="Group 42"/>
            <p:cNvGrpSpPr>
              <a:grpSpLocks/>
            </p:cNvGrpSpPr>
            <p:nvPr/>
          </p:nvGrpSpPr>
          <p:grpSpPr bwMode="auto">
            <a:xfrm>
              <a:off x="3090" y="2739"/>
              <a:ext cx="1311" cy="397"/>
              <a:chOff x="3024" y="1779"/>
              <a:chExt cx="1311" cy="397"/>
            </a:xfrm>
          </p:grpSpPr>
          <p:graphicFrame>
            <p:nvGraphicFramePr>
              <p:cNvPr id="54" name="Object 27"/>
              <p:cNvGraphicFramePr>
                <a:graphicFrameLocks noChangeAspect="1"/>
              </p:cNvGraphicFramePr>
              <p:nvPr/>
            </p:nvGraphicFramePr>
            <p:xfrm>
              <a:off x="3408" y="1872"/>
              <a:ext cx="269" cy="30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31524" name="公式" r:id="rId24" imgW="139680" imgH="215640" progId="Equation.3">
                      <p:embed/>
                    </p:oleObj>
                  </mc:Choice>
                  <mc:Fallback>
                    <p:oleObj name="公式" r:id="rId24" imgW="139680" imgH="215640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408" y="1872"/>
                            <a:ext cx="269" cy="304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55" name="Line 26"/>
              <p:cNvSpPr>
                <a:spLocks noChangeShapeType="1"/>
              </p:cNvSpPr>
              <p:nvPr/>
            </p:nvSpPr>
            <p:spPr bwMode="auto">
              <a:xfrm>
                <a:off x="3024" y="1779"/>
                <a:ext cx="1311" cy="19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sm" len="lg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45" name="Group 43"/>
            <p:cNvGrpSpPr>
              <a:grpSpLocks/>
            </p:cNvGrpSpPr>
            <p:nvPr/>
          </p:nvGrpSpPr>
          <p:grpSpPr bwMode="auto">
            <a:xfrm>
              <a:off x="3312" y="2766"/>
              <a:ext cx="2254" cy="687"/>
              <a:chOff x="3264" y="1806"/>
              <a:chExt cx="2254" cy="687"/>
            </a:xfrm>
          </p:grpSpPr>
          <p:graphicFrame>
            <p:nvGraphicFramePr>
              <p:cNvPr id="50" name="Object 29"/>
              <p:cNvGraphicFramePr>
                <a:graphicFrameLocks noChangeAspect="1"/>
              </p:cNvGraphicFramePr>
              <p:nvPr/>
            </p:nvGraphicFramePr>
            <p:xfrm>
              <a:off x="3792" y="2160"/>
              <a:ext cx="276" cy="33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31525" name="公式" r:id="rId26" imgW="139680" imgH="228600" progId="Equation.3">
                      <p:embed/>
                    </p:oleObj>
                  </mc:Choice>
                  <mc:Fallback>
                    <p:oleObj name="公式" r:id="rId26" imgW="139680" imgH="228600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792" y="2160"/>
                            <a:ext cx="276" cy="333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pSp>
            <p:nvGrpSpPr>
              <p:cNvPr id="51" name="Group 41"/>
              <p:cNvGrpSpPr>
                <a:grpSpLocks/>
              </p:cNvGrpSpPr>
              <p:nvPr/>
            </p:nvGrpSpPr>
            <p:grpSpPr bwMode="auto">
              <a:xfrm>
                <a:off x="3264" y="1806"/>
                <a:ext cx="2254" cy="597"/>
                <a:chOff x="3264" y="1806"/>
                <a:chExt cx="2254" cy="597"/>
              </a:xfrm>
            </p:grpSpPr>
            <p:sp>
              <p:nvSpPr>
                <p:cNvPr id="52" name="Line 28"/>
                <p:cNvSpPr>
                  <a:spLocks noChangeShapeType="1"/>
                </p:cNvSpPr>
                <p:nvPr/>
              </p:nvSpPr>
              <p:spPr bwMode="auto">
                <a:xfrm flipV="1">
                  <a:off x="3264" y="1971"/>
                  <a:ext cx="1104" cy="43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 type="triangle" w="sm" len="lg"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graphicFrame>
              <p:nvGraphicFramePr>
                <p:cNvPr id="53" name="Object 33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4014652944"/>
                    </p:ext>
                  </p:extLst>
                </p:nvPr>
              </p:nvGraphicFramePr>
              <p:xfrm>
                <a:off x="4483" y="1806"/>
                <a:ext cx="1035" cy="318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131526" name="Equation" r:id="rId28" imgW="698400" imgH="228600" progId="Equation.DSMT4">
                        <p:embed/>
                      </p:oleObj>
                    </mc:Choice>
                    <mc:Fallback>
                      <p:oleObj name="Equation" r:id="rId28" imgW="698400" imgH="228600" progId="Equation.DSMT4">
                        <p:embed/>
                        <p:pic>
                          <p:nvPicPr>
                            <p:cNvPr id="0" name="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29"/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4483" y="1806"/>
                              <a:ext cx="1035" cy="318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</p:grpSp>
        <p:graphicFrame>
          <p:nvGraphicFramePr>
            <p:cNvPr id="46" name="Object 3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916034204"/>
                </p:ext>
              </p:extLst>
            </p:nvPr>
          </p:nvGraphicFramePr>
          <p:xfrm>
            <a:off x="3024" y="2688"/>
            <a:ext cx="94" cy="9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1527" name="Clip" r:id="rId30" imgW="380852" imgH="390270" progId="">
                    <p:embed/>
                  </p:oleObj>
                </mc:Choice>
                <mc:Fallback>
                  <p:oleObj name="Clip" r:id="rId30" imgW="380852" imgH="390270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1">
                          <a:lum bright="12000" contrast="24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24" y="2688"/>
                          <a:ext cx="94" cy="9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7" name="Object 8"/>
            <p:cNvGraphicFramePr>
              <a:graphicFrameLocks noChangeAspect="1"/>
            </p:cNvGraphicFramePr>
            <p:nvPr/>
          </p:nvGraphicFramePr>
          <p:xfrm>
            <a:off x="3264" y="3312"/>
            <a:ext cx="94" cy="9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1528" name="Clip" r:id="rId32" imgW="380852" imgH="390270" progId="">
                    <p:embed/>
                  </p:oleObj>
                </mc:Choice>
                <mc:Fallback>
                  <p:oleObj name="Clip" r:id="rId32" imgW="380852" imgH="390270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64" y="3312"/>
                          <a:ext cx="94" cy="9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9" name="Text Box 55"/>
            <p:cNvSpPr txBox="1">
              <a:spLocks noChangeArrowheads="1"/>
            </p:cNvSpPr>
            <p:nvPr/>
          </p:nvSpPr>
          <p:spPr bwMode="auto">
            <a:xfrm>
              <a:off x="4322" y="2764"/>
              <a:ext cx="384" cy="3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dirty="0">
                  <a:solidFill>
                    <a:srgbClr val="7030A0"/>
                  </a:solidFill>
                  <a:sym typeface="Symbol" pitchFamily="18" charset="2"/>
                </a:rPr>
                <a:t></a:t>
              </a:r>
              <a:endParaRPr lang="en-US" altLang="zh-CN" dirty="0">
                <a:solidFill>
                  <a:srgbClr val="7030A0"/>
                </a:solidFill>
              </a:endParaRPr>
            </a:p>
          </p:txBody>
        </p:sp>
        <p:graphicFrame>
          <p:nvGraphicFramePr>
            <p:cNvPr id="31" name="Object 3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941750902"/>
                </p:ext>
              </p:extLst>
            </p:nvPr>
          </p:nvGraphicFramePr>
          <p:xfrm>
            <a:off x="3355" y="2288"/>
            <a:ext cx="94" cy="9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1529" name="Clip" r:id="rId30" imgW="380852" imgH="390270" progId="">
                    <p:embed/>
                  </p:oleObj>
                </mc:Choice>
                <mc:Fallback>
                  <p:oleObj name="Clip" r:id="rId30" imgW="380852" imgH="390270" progId="">
                    <p:embed/>
                    <p:pic>
                      <p:nvPicPr>
                        <p:cNvPr id="46" name="Object 3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1">
                          <a:lum bright="12000" contrast="24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55" y="2288"/>
                          <a:ext cx="94" cy="9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3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3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53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148D307-371F-4371-9D48-83F5699343D0}" type="slidenum">
              <a:rPr lang="en-US" altLang="zh-CN"/>
              <a:pPr>
                <a:defRPr/>
              </a:pPr>
              <a:t>18</a:t>
            </a:fld>
            <a:endParaRPr lang="en-US" altLang="zh-CN" dirty="0"/>
          </a:p>
        </p:txBody>
      </p:sp>
      <p:sp>
        <p:nvSpPr>
          <p:cNvPr id="13321" name="Text Box 2"/>
          <p:cNvSpPr txBox="1">
            <a:spLocks noChangeArrowheads="1"/>
          </p:cNvSpPr>
          <p:nvPr/>
        </p:nvSpPr>
        <p:spPr bwMode="auto">
          <a:xfrm>
            <a:off x="1120278" y="489946"/>
            <a:ext cx="370699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buFontTx/>
              <a:buBlip>
                <a:blip r:embed="rId3"/>
              </a:buBlip>
            </a:pPr>
            <a:r>
              <a:rPr kumimoji="1" lang="en-US" altLang="zh-CN" sz="2100" b="1" dirty="0">
                <a:latin typeface="Times New Roman" pitchFamily="18" charset="0"/>
              </a:rPr>
              <a:t>   </a:t>
            </a:r>
            <a:r>
              <a:rPr kumimoji="1" lang="zh-CN" altLang="en-US" sz="2400" b="1" dirty="0">
                <a:latin typeface="Times New Roman" pitchFamily="18" charset="0"/>
              </a:rPr>
              <a:t>电荷连续分布时</a:t>
            </a:r>
            <a:endParaRPr kumimoji="1" lang="zh-CN" altLang="en-US" sz="2100" b="1" dirty="0">
              <a:solidFill>
                <a:srgbClr val="CC0099"/>
              </a:solidFill>
              <a:latin typeface="Times New Roman" pitchFamily="18" charset="0"/>
            </a:endParaRPr>
          </a:p>
        </p:txBody>
      </p:sp>
      <p:graphicFrame>
        <p:nvGraphicFramePr>
          <p:cNvPr id="54275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40450627"/>
              </p:ext>
            </p:extLst>
          </p:nvPr>
        </p:nvGraphicFramePr>
        <p:xfrm>
          <a:off x="1390308" y="3298258"/>
          <a:ext cx="2324289" cy="10264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166" name="Equation" r:id="rId4" imgW="977760" imgH="431640" progId="Equation.DSMT4">
                  <p:embed/>
                </p:oleObj>
              </mc:Choice>
              <mc:Fallback>
                <p:oleObj name="Equation" r:id="rId4" imgW="977760" imgH="43164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90308" y="3298258"/>
                        <a:ext cx="2324289" cy="102648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>
                                <a:alpha val="44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rgbClr val="009999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322" name="Rectangle 5"/>
          <p:cNvSpPr>
            <a:spLocks noChangeArrowheads="1"/>
          </p:cNvSpPr>
          <p:nvPr/>
        </p:nvSpPr>
        <p:spPr bwMode="auto">
          <a:xfrm>
            <a:off x="4880610" y="1885708"/>
            <a:ext cx="3200400" cy="20574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323" name="Freeform 7"/>
          <p:cNvSpPr>
            <a:spLocks/>
          </p:cNvSpPr>
          <p:nvPr/>
        </p:nvSpPr>
        <p:spPr bwMode="auto">
          <a:xfrm>
            <a:off x="5052060" y="2228608"/>
            <a:ext cx="1143000" cy="1500188"/>
          </a:xfrm>
          <a:custGeom>
            <a:avLst/>
            <a:gdLst>
              <a:gd name="T0" fmla="*/ 2147483647 w 767"/>
              <a:gd name="T1" fmla="*/ 2147483647 h 1260"/>
              <a:gd name="T2" fmla="*/ 2147483647 w 767"/>
              <a:gd name="T3" fmla="*/ 2147483647 h 1260"/>
              <a:gd name="T4" fmla="*/ 2147483647 w 767"/>
              <a:gd name="T5" fmla="*/ 2147483647 h 1260"/>
              <a:gd name="T6" fmla="*/ 2147483647 w 767"/>
              <a:gd name="T7" fmla="*/ 2147483647 h 1260"/>
              <a:gd name="T8" fmla="*/ 2147483647 w 767"/>
              <a:gd name="T9" fmla="*/ 2147483647 h 1260"/>
              <a:gd name="T10" fmla="*/ 2147483647 w 767"/>
              <a:gd name="T11" fmla="*/ 2147483647 h 1260"/>
              <a:gd name="T12" fmla="*/ 2147483647 w 767"/>
              <a:gd name="T13" fmla="*/ 2147483647 h 1260"/>
              <a:gd name="T14" fmla="*/ 2147483647 w 767"/>
              <a:gd name="T15" fmla="*/ 2147483647 h 1260"/>
              <a:gd name="T16" fmla="*/ 2147483647 w 767"/>
              <a:gd name="T17" fmla="*/ 2147483647 h 1260"/>
              <a:gd name="T18" fmla="*/ 2147483647 w 767"/>
              <a:gd name="T19" fmla="*/ 2147483647 h 1260"/>
              <a:gd name="T20" fmla="*/ 2147483647 w 767"/>
              <a:gd name="T21" fmla="*/ 2147483647 h 1260"/>
              <a:gd name="T22" fmla="*/ 2147483647 w 767"/>
              <a:gd name="T23" fmla="*/ 2147483647 h 1260"/>
              <a:gd name="T24" fmla="*/ 2147483647 w 767"/>
              <a:gd name="T25" fmla="*/ 2147483647 h 1260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767"/>
              <a:gd name="T40" fmla="*/ 0 h 1260"/>
              <a:gd name="T41" fmla="*/ 767 w 767"/>
              <a:gd name="T42" fmla="*/ 1260 h 1260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767" h="1260">
                <a:moveTo>
                  <a:pt x="205" y="134"/>
                </a:moveTo>
                <a:cubicBezTo>
                  <a:pt x="137" y="200"/>
                  <a:pt x="66" y="284"/>
                  <a:pt x="33" y="403"/>
                </a:cubicBezTo>
                <a:cubicBezTo>
                  <a:pt x="0" y="522"/>
                  <a:pt x="4" y="733"/>
                  <a:pt x="10" y="845"/>
                </a:cubicBezTo>
                <a:cubicBezTo>
                  <a:pt x="16" y="957"/>
                  <a:pt x="14" y="1010"/>
                  <a:pt x="70" y="1076"/>
                </a:cubicBezTo>
                <a:cubicBezTo>
                  <a:pt x="126" y="1142"/>
                  <a:pt x="267" y="1222"/>
                  <a:pt x="347" y="1241"/>
                </a:cubicBezTo>
                <a:cubicBezTo>
                  <a:pt x="427" y="1260"/>
                  <a:pt x="502" y="1223"/>
                  <a:pt x="549" y="1189"/>
                </a:cubicBezTo>
                <a:cubicBezTo>
                  <a:pt x="596" y="1155"/>
                  <a:pt x="627" y="1109"/>
                  <a:pt x="631" y="1039"/>
                </a:cubicBezTo>
                <a:cubicBezTo>
                  <a:pt x="635" y="969"/>
                  <a:pt x="578" y="856"/>
                  <a:pt x="571" y="770"/>
                </a:cubicBezTo>
                <a:cubicBezTo>
                  <a:pt x="564" y="684"/>
                  <a:pt x="561" y="600"/>
                  <a:pt x="586" y="523"/>
                </a:cubicBezTo>
                <a:cubicBezTo>
                  <a:pt x="611" y="446"/>
                  <a:pt x="699" y="378"/>
                  <a:pt x="721" y="306"/>
                </a:cubicBezTo>
                <a:cubicBezTo>
                  <a:pt x="743" y="234"/>
                  <a:pt x="767" y="139"/>
                  <a:pt x="721" y="89"/>
                </a:cubicBezTo>
                <a:cubicBezTo>
                  <a:pt x="675" y="39"/>
                  <a:pt x="530" y="0"/>
                  <a:pt x="444" y="7"/>
                </a:cubicBezTo>
                <a:cubicBezTo>
                  <a:pt x="358" y="14"/>
                  <a:pt x="273" y="68"/>
                  <a:pt x="205" y="134"/>
                </a:cubicBezTo>
                <a:close/>
              </a:path>
            </a:pathLst>
          </a:custGeom>
          <a:gradFill flip="none" rotWithShape="1">
            <a:gsLst>
              <a:gs pos="31000">
                <a:srgbClr val="FFFFFF">
                  <a:alpha val="0"/>
                </a:srgbClr>
              </a:gs>
              <a:gs pos="100000">
                <a:srgbClr val="178BFF"/>
              </a:gs>
            </a:gsLst>
            <a:path path="circle">
              <a:fillToRect l="50000" t="50000" r="50000" b="50000"/>
            </a:path>
            <a:tileRect/>
          </a:gradFill>
          <a:ln w="19050">
            <a:solidFill>
              <a:schemeClr val="accent1"/>
            </a:solidFill>
            <a:round/>
            <a:headEnd/>
            <a:tailEnd/>
          </a:ln>
        </p:spPr>
        <p:txBody>
          <a:bodyPr wrap="none"/>
          <a:lstStyle/>
          <a:p>
            <a:endParaRPr lang="zh-CN" altLang="en-US"/>
          </a:p>
        </p:txBody>
      </p:sp>
      <p:graphicFrame>
        <p:nvGraphicFramePr>
          <p:cNvPr id="13315" name="Object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48413117"/>
              </p:ext>
            </p:extLst>
          </p:nvPr>
        </p:nvGraphicFramePr>
        <p:xfrm>
          <a:off x="6652260" y="3200158"/>
          <a:ext cx="296322" cy="3591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167" name="Equation" r:id="rId6" imgW="152280" imgH="164880" progId="Equation.3">
                  <p:embed/>
                </p:oleObj>
              </mc:Choice>
              <mc:Fallback>
                <p:oleObj name="Equation" r:id="rId6" imgW="152280" imgH="164880" progId="Equation.3">
                  <p:embed/>
                  <p:pic>
                    <p:nvPicPr>
                      <p:cNvPr id="0" name="Object 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52260" y="3200158"/>
                        <a:ext cx="296322" cy="35917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306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89726792"/>
              </p:ext>
            </p:extLst>
          </p:nvPr>
        </p:nvGraphicFramePr>
        <p:xfrm>
          <a:off x="1672114" y="1313003"/>
          <a:ext cx="1383506" cy="4190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168" name="Equation" r:id="rId8" imgW="634680" imgH="203040" progId="Equation.3">
                  <p:embed/>
                </p:oleObj>
              </mc:Choice>
              <mc:Fallback>
                <p:oleObj name="Equation" r:id="rId8" imgW="634680" imgH="203040" progId="Equation.3">
                  <p:embed/>
                  <p:pic>
                    <p:nvPicPr>
                      <p:cNvPr id="0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2114" y="1313003"/>
                        <a:ext cx="1383506" cy="419081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312" name="Object 4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55136988"/>
              </p:ext>
            </p:extLst>
          </p:nvPr>
        </p:nvGraphicFramePr>
        <p:xfrm>
          <a:off x="1650683" y="2141975"/>
          <a:ext cx="1468041" cy="8322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169" name="Equation" r:id="rId10" imgW="761760" imgH="431640" progId="Equation.3">
                  <p:embed/>
                </p:oleObj>
              </mc:Choice>
              <mc:Fallback>
                <p:oleObj name="Equation" r:id="rId10" imgW="761760" imgH="431640" progId="Equation.3">
                  <p:embed/>
                  <p:pic>
                    <p:nvPicPr>
                      <p:cNvPr id="0" name="Object 4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50683" y="2141975"/>
                        <a:ext cx="1468041" cy="83224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gradFill rotWithShape="0">
                              <a:gsLst>
                                <a:gs pos="0">
                                  <a:schemeClr val="accent1"/>
                                </a:gs>
                                <a:gs pos="50000">
                                  <a:srgbClr val="FFFFFF"/>
                                </a:gs>
                                <a:gs pos="100000">
                                  <a:schemeClr val="accent1"/>
                                </a:gs>
                              </a:gsLst>
                              <a:lin ang="5400000" scaled="1"/>
                            </a:gra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rgbClr val="009999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45"/>
          <p:cNvGrpSpPr>
            <a:grpSpLocks/>
          </p:cNvGrpSpPr>
          <p:nvPr/>
        </p:nvGrpSpPr>
        <p:grpSpPr bwMode="auto">
          <a:xfrm>
            <a:off x="5509260" y="2278614"/>
            <a:ext cx="1314450" cy="1035844"/>
            <a:chOff x="3264" y="1674"/>
            <a:chExt cx="1104" cy="870"/>
          </a:xfrm>
        </p:grpSpPr>
        <p:sp>
          <p:nvSpPr>
            <p:cNvPr id="13326" name="Line 29"/>
            <p:cNvSpPr>
              <a:spLocks noChangeShapeType="1"/>
            </p:cNvSpPr>
            <p:nvPr/>
          </p:nvSpPr>
          <p:spPr bwMode="auto">
            <a:xfrm>
              <a:off x="3408" y="2097"/>
              <a:ext cx="960" cy="25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sm" len="lg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13318" name="Object 30"/>
            <p:cNvGraphicFramePr>
              <a:graphicFrameLocks noChangeAspect="1"/>
            </p:cNvGraphicFramePr>
            <p:nvPr/>
          </p:nvGraphicFramePr>
          <p:xfrm>
            <a:off x="3696" y="2205"/>
            <a:ext cx="281" cy="33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3170" name="公式" r:id="rId12" imgW="126720" imgH="152280" progId="Equation.3">
                    <p:embed/>
                  </p:oleObj>
                </mc:Choice>
                <mc:Fallback>
                  <p:oleObj name="公式" r:id="rId12" imgW="126720" imgH="152280" progId="Equation.3">
                    <p:embed/>
                    <p:pic>
                      <p:nvPicPr>
                        <p:cNvPr id="0" name="Object 3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96" y="2205"/>
                          <a:ext cx="281" cy="339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319" name="Object 36"/>
            <p:cNvGraphicFramePr>
              <a:graphicFrameLocks noChangeAspect="1"/>
            </p:cNvGraphicFramePr>
            <p:nvPr/>
          </p:nvGraphicFramePr>
          <p:xfrm>
            <a:off x="3264" y="1674"/>
            <a:ext cx="342" cy="34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3171" name="Equation" r:id="rId14" imgW="304560" imgH="304560" progId="Equation.3">
                    <p:embed/>
                  </p:oleObj>
                </mc:Choice>
                <mc:Fallback>
                  <p:oleObj name="Equation" r:id="rId14" imgW="304560" imgH="304560" progId="Equation.3">
                    <p:embed/>
                    <p:pic>
                      <p:nvPicPr>
                        <p:cNvPr id="0" name="Object 3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64" y="1674"/>
                          <a:ext cx="342" cy="34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3327" name="Oval 42"/>
            <p:cNvSpPr>
              <a:spLocks noChangeArrowheads="1"/>
            </p:cNvSpPr>
            <p:nvPr/>
          </p:nvSpPr>
          <p:spPr bwMode="auto">
            <a:xfrm>
              <a:off x="3312" y="2016"/>
              <a:ext cx="144" cy="144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359AFF"/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13325" name="Oval 43"/>
          <p:cNvSpPr>
            <a:spLocks noChangeArrowheads="1"/>
          </p:cNvSpPr>
          <p:nvPr/>
        </p:nvSpPr>
        <p:spPr bwMode="auto">
          <a:xfrm>
            <a:off x="6766560" y="3057283"/>
            <a:ext cx="57150" cy="5715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2" dur="500"/>
                                        <p:tgtEl>
                                          <p:spTgt spid="54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7" dur="500"/>
                                        <p:tgtEl>
                                          <p:spTgt spid="54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2" dur="500"/>
                                        <p:tgtEl>
                                          <p:spTgt spid="54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A68DA03-CBBB-4993-AC64-822C6C8A64F7}" type="slidenum">
              <a:rPr lang="en-US" altLang="zh-CN"/>
              <a:pPr>
                <a:defRPr/>
              </a:pPr>
              <a:t>19</a:t>
            </a:fld>
            <a:endParaRPr lang="en-US" altLang="zh-CN" dirty="0"/>
          </a:p>
        </p:txBody>
      </p:sp>
      <p:sp>
        <p:nvSpPr>
          <p:cNvPr id="55303" name="Text Box 7"/>
          <p:cNvSpPr txBox="1">
            <a:spLocks noChangeArrowheads="1"/>
          </p:cNvSpPr>
          <p:nvPr/>
        </p:nvSpPr>
        <p:spPr bwMode="auto">
          <a:xfrm>
            <a:off x="415290" y="1391765"/>
            <a:ext cx="188595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 typeface="Wingdings" pitchFamily="2" charset="2"/>
              <a:buNone/>
            </a:pPr>
            <a:r>
              <a:rPr kumimoji="1" lang="zh-CN" altLang="en-US" sz="2400" b="1" dirty="0">
                <a:solidFill>
                  <a:srgbClr val="CC0000"/>
                </a:solidFill>
                <a:latin typeface="宋体" pitchFamily="2" charset="-122"/>
              </a:rPr>
              <a:t>（</a:t>
            </a:r>
            <a:r>
              <a:rPr kumimoji="1" lang="en-US" altLang="zh-CN" sz="2400" b="1" dirty="0">
                <a:solidFill>
                  <a:srgbClr val="CC0000"/>
                </a:solidFill>
                <a:latin typeface="Times New Roman" pitchFamily="18" charset="0"/>
              </a:rPr>
              <a:t>1</a:t>
            </a:r>
            <a:r>
              <a:rPr kumimoji="1" lang="zh-CN" altLang="en-US" sz="2400" b="1" dirty="0">
                <a:solidFill>
                  <a:srgbClr val="CC0000"/>
                </a:solidFill>
                <a:latin typeface="宋体" pitchFamily="2" charset="-122"/>
              </a:rPr>
              <a:t>）</a:t>
            </a:r>
            <a:r>
              <a:rPr kumimoji="1" lang="zh-CN" altLang="en-US" sz="2400" b="1" dirty="0">
                <a:latin typeface="宋体" pitchFamily="2" charset="-122"/>
              </a:rPr>
              <a:t>利用</a:t>
            </a:r>
          </a:p>
        </p:txBody>
      </p:sp>
      <p:sp>
        <p:nvSpPr>
          <p:cNvPr id="55308" name="Text Box 12"/>
          <p:cNvSpPr txBox="1">
            <a:spLocks noChangeArrowheads="1"/>
          </p:cNvSpPr>
          <p:nvPr/>
        </p:nvSpPr>
        <p:spPr bwMode="auto">
          <a:xfrm>
            <a:off x="4294188" y="1390117"/>
            <a:ext cx="5200650" cy="5355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zh-CN" altLang="en-US" sz="2400" b="1" dirty="0">
                <a:solidFill>
                  <a:srgbClr val="CC0000"/>
                </a:solidFill>
                <a:latin typeface="宋体" pitchFamily="2" charset="-122"/>
              </a:rPr>
              <a:t>一般情况</a:t>
            </a:r>
            <a:r>
              <a:rPr kumimoji="1" lang="zh-CN" altLang="en-US" sz="2400" b="1" dirty="0">
                <a:latin typeface="宋体" pitchFamily="2" charset="-122"/>
              </a:rPr>
              <a:t>，选</a:t>
            </a:r>
            <a:r>
              <a:rPr kumimoji="1" lang="zh-CN" altLang="en-US" sz="2400" b="1" dirty="0">
                <a:solidFill>
                  <a:srgbClr val="CC0000"/>
                </a:solidFill>
                <a:latin typeface="宋体" pitchFamily="2" charset="-122"/>
              </a:rPr>
              <a:t>无限远</a:t>
            </a:r>
            <a:r>
              <a:rPr kumimoji="1" lang="zh-CN" altLang="en-US" sz="2400" b="1" dirty="0">
                <a:latin typeface="宋体" pitchFamily="2" charset="-122"/>
              </a:rPr>
              <a:t>处电势为零</a:t>
            </a:r>
            <a:r>
              <a:rPr kumimoji="1" lang="en-US" altLang="zh-CN" sz="2400" b="1" dirty="0">
                <a:latin typeface="宋体" pitchFamily="2" charset="-122"/>
              </a:rPr>
              <a:t>.</a:t>
            </a:r>
          </a:p>
        </p:txBody>
      </p:sp>
      <p:graphicFrame>
        <p:nvGraphicFramePr>
          <p:cNvPr id="55311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92626130"/>
              </p:ext>
            </p:extLst>
          </p:nvPr>
        </p:nvGraphicFramePr>
        <p:xfrm>
          <a:off x="2068013" y="1289563"/>
          <a:ext cx="2087166" cy="6893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900" name="Equation" r:id="rId3" imgW="977760" imgH="330120" progId="Equation.DSMT4">
                  <p:embed/>
                </p:oleObj>
              </mc:Choice>
              <mc:Fallback>
                <p:oleObj name="Equation" r:id="rId3" imgW="977760" imgH="330120" progId="Equation.DSMT4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68013" y="1289563"/>
                        <a:ext cx="2087166" cy="68937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5312" name="Text Box 16"/>
          <p:cNvSpPr txBox="1">
            <a:spLocks noChangeArrowheads="1"/>
          </p:cNvSpPr>
          <p:nvPr/>
        </p:nvSpPr>
        <p:spPr bwMode="auto">
          <a:xfrm>
            <a:off x="415290" y="3560594"/>
            <a:ext cx="497205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 typeface="Wingdings" pitchFamily="2" charset="2"/>
              <a:buNone/>
            </a:pPr>
            <a:r>
              <a:rPr kumimoji="1" lang="zh-CN" altLang="en-US" sz="2400" b="1">
                <a:solidFill>
                  <a:srgbClr val="CC0000"/>
                </a:solidFill>
                <a:latin typeface="宋体" pitchFamily="2" charset="-122"/>
              </a:rPr>
              <a:t>（</a:t>
            </a:r>
            <a:r>
              <a:rPr kumimoji="1" lang="en-US" altLang="zh-CN" sz="2400" b="1">
                <a:solidFill>
                  <a:srgbClr val="CC0000"/>
                </a:solidFill>
                <a:latin typeface="Times New Roman" pitchFamily="18" charset="0"/>
              </a:rPr>
              <a:t>2</a:t>
            </a:r>
            <a:r>
              <a:rPr kumimoji="1" lang="zh-CN" altLang="en-US" sz="2400" b="1">
                <a:solidFill>
                  <a:srgbClr val="CC0000"/>
                </a:solidFill>
                <a:latin typeface="宋体" pitchFamily="2" charset="-122"/>
              </a:rPr>
              <a:t>）</a:t>
            </a:r>
            <a:r>
              <a:rPr kumimoji="1" lang="zh-CN" altLang="en-US" sz="2400" b="1">
                <a:latin typeface="宋体" pitchFamily="2" charset="-122"/>
              </a:rPr>
              <a:t>利用点电荷电势的叠加原理</a:t>
            </a:r>
          </a:p>
        </p:txBody>
      </p:sp>
      <p:graphicFrame>
        <p:nvGraphicFramePr>
          <p:cNvPr id="55313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2072367"/>
              </p:ext>
            </p:extLst>
          </p:nvPr>
        </p:nvGraphicFramePr>
        <p:xfrm>
          <a:off x="5387340" y="3428128"/>
          <a:ext cx="2033642" cy="9475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901" name="Equation" r:id="rId5" imgW="927000" imgH="431640" progId="Equation.DSMT4">
                  <p:embed/>
                </p:oleObj>
              </mc:Choice>
              <mc:Fallback>
                <p:oleObj name="Equation" r:id="rId5" imgW="927000" imgH="431640" progId="Equation.DSMT4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87340" y="3428128"/>
                        <a:ext cx="2033642" cy="94757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>
                                <a:alpha val="28999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rgbClr val="009999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9" name="组合 8"/>
          <p:cNvGrpSpPr/>
          <p:nvPr/>
        </p:nvGrpSpPr>
        <p:grpSpPr>
          <a:xfrm>
            <a:off x="526568" y="2001456"/>
            <a:ext cx="8434552" cy="1200329"/>
            <a:chOff x="305850" y="4453016"/>
            <a:chExt cx="8534400" cy="1600438"/>
          </a:xfrm>
        </p:grpSpPr>
        <p:sp>
          <p:nvSpPr>
            <p:cNvPr id="10" name="Rectangle 12"/>
            <p:cNvSpPr>
              <a:spLocks noChangeArrowheads="1"/>
            </p:cNvSpPr>
            <p:nvPr/>
          </p:nvSpPr>
          <p:spPr bwMode="auto">
            <a:xfrm>
              <a:off x="305850" y="4453016"/>
              <a:ext cx="8534400" cy="1600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lnSpc>
                  <a:spcPct val="150000"/>
                </a:lnSpc>
                <a:spcBef>
                  <a:spcPct val="50000"/>
                </a:spcBef>
                <a:buFont typeface="Wingdings" pitchFamily="2" charset="2"/>
                <a:buNone/>
              </a:pPr>
              <a:r>
                <a:rPr lang="zh-CN" altLang="en-US" sz="2400" b="1" dirty="0">
                  <a:solidFill>
                    <a:srgbClr val="040000"/>
                  </a:solidFill>
                  <a:latin typeface="宋体" pitchFamily="2" charset="-122"/>
                </a:rPr>
                <a:t>    电场力作功</a:t>
              </a:r>
              <a:r>
                <a:rPr lang="zh-CN" altLang="en-US" sz="2400" b="1" dirty="0">
                  <a:solidFill>
                    <a:srgbClr val="FF0000"/>
                  </a:solidFill>
                  <a:latin typeface="宋体" pitchFamily="2" charset="-122"/>
                </a:rPr>
                <a:t>与路径无关</a:t>
              </a:r>
              <a:r>
                <a:rPr lang="zh-CN" altLang="en-US" sz="2400" b="1" dirty="0">
                  <a:solidFill>
                    <a:srgbClr val="040000"/>
                  </a:solidFill>
                  <a:latin typeface="宋体" pitchFamily="2" charset="-122"/>
                </a:rPr>
                <a:t>，积分时可选</a:t>
              </a:r>
              <a:r>
                <a:rPr lang="zh-CN" altLang="en-US" sz="2400" b="1" dirty="0">
                  <a:solidFill>
                    <a:srgbClr val="FF0000"/>
                  </a:solidFill>
                  <a:latin typeface="宋体" pitchFamily="2" charset="-122"/>
                </a:rPr>
                <a:t>便于计算</a:t>
              </a:r>
              <a:r>
                <a:rPr lang="zh-CN" altLang="en-US" sz="2400" b="1" dirty="0">
                  <a:solidFill>
                    <a:srgbClr val="040000"/>
                  </a:solidFill>
                  <a:latin typeface="宋体" pitchFamily="2" charset="-122"/>
                </a:rPr>
                <a:t>的路径</a:t>
              </a:r>
              <a:r>
                <a:rPr lang="zh-CN" altLang="en-US" sz="2400" b="1" dirty="0" smtClean="0">
                  <a:solidFill>
                    <a:srgbClr val="040000"/>
                  </a:solidFill>
                  <a:latin typeface="宋体" pitchFamily="2" charset="-122"/>
                </a:rPr>
                <a:t>， </a:t>
              </a:r>
              <a:r>
                <a:rPr lang="en-US" altLang="zh-CN" sz="2400" b="1" dirty="0" smtClean="0">
                  <a:solidFill>
                    <a:srgbClr val="040000"/>
                  </a:solidFill>
                  <a:latin typeface="宋体" pitchFamily="2" charset="-122"/>
                </a:rPr>
                <a:t/>
              </a:r>
              <a:br>
                <a:rPr lang="en-US" altLang="zh-CN" sz="2400" b="1" dirty="0" smtClean="0">
                  <a:solidFill>
                    <a:srgbClr val="040000"/>
                  </a:solidFill>
                  <a:latin typeface="宋体" pitchFamily="2" charset="-122"/>
                </a:rPr>
              </a:br>
              <a:r>
                <a:rPr lang="en-US" altLang="zh-CN" sz="2400" b="1" dirty="0" smtClean="0">
                  <a:solidFill>
                    <a:srgbClr val="040000"/>
                  </a:solidFill>
                  <a:latin typeface="宋体" pitchFamily="2" charset="-122"/>
                </a:rPr>
                <a:t>    </a:t>
              </a:r>
              <a:r>
                <a:rPr lang="zh-CN" altLang="en-US" sz="2400" b="1" dirty="0" smtClean="0">
                  <a:solidFill>
                    <a:srgbClr val="040000"/>
                  </a:solidFill>
                  <a:latin typeface="宋体" pitchFamily="2" charset="-122"/>
                </a:rPr>
                <a:t>例如</a:t>
              </a:r>
              <a:r>
                <a:rPr lang="zh-CN" altLang="en-US" sz="2400" b="1" dirty="0">
                  <a:solidFill>
                    <a:srgbClr val="040000"/>
                  </a:solidFill>
                  <a:latin typeface="宋体" pitchFamily="2" charset="-122"/>
                </a:rPr>
                <a:t>取   沿着   的方向</a:t>
              </a:r>
              <a:r>
                <a:rPr lang="en-US" altLang="zh-CN" sz="2400" b="1" dirty="0">
                  <a:solidFill>
                    <a:srgbClr val="040000"/>
                  </a:solidFill>
                  <a:latin typeface="宋体" pitchFamily="2" charset="-122"/>
                </a:rPr>
                <a:t>. </a:t>
              </a:r>
            </a:p>
          </p:txBody>
        </p:sp>
        <p:graphicFrame>
          <p:nvGraphicFramePr>
            <p:cNvPr id="12" name="Object 1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999664073"/>
                </p:ext>
              </p:extLst>
            </p:nvPr>
          </p:nvGraphicFramePr>
          <p:xfrm>
            <a:off x="1941434" y="5299584"/>
            <a:ext cx="1555643" cy="67786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902" name="Equation" r:id="rId7" imgW="596880" imgH="228600" progId="Equation.DSMT4">
                    <p:embed/>
                  </p:oleObj>
                </mc:Choice>
                <mc:Fallback>
                  <p:oleObj name="Equation" r:id="rId7" imgW="596880" imgH="228600" progId="Equation.DSMT4">
                    <p:embed/>
                    <p:pic>
                      <p:nvPicPr>
                        <p:cNvPr id="9" name="Object 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41434" y="5299584"/>
                          <a:ext cx="1555643" cy="67786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3" name="Group 7"/>
          <p:cNvGrpSpPr>
            <a:grpSpLocks/>
          </p:cNvGrpSpPr>
          <p:nvPr/>
        </p:nvGrpSpPr>
        <p:grpSpPr bwMode="auto">
          <a:xfrm>
            <a:off x="4033159" y="339587"/>
            <a:ext cx="1634729" cy="675085"/>
            <a:chOff x="432" y="1632"/>
            <a:chExt cx="1200" cy="567"/>
          </a:xfrm>
        </p:grpSpPr>
        <p:sp>
          <p:nvSpPr>
            <p:cNvPr id="14" name="AutoShape 8"/>
            <p:cNvSpPr>
              <a:spLocks noChangeArrowheads="1"/>
            </p:cNvSpPr>
            <p:nvPr/>
          </p:nvSpPr>
          <p:spPr bwMode="auto">
            <a:xfrm>
              <a:off x="432" y="1632"/>
              <a:ext cx="1008" cy="567"/>
            </a:xfrm>
            <a:prstGeom prst="horizontalScroll">
              <a:avLst>
                <a:gd name="adj" fmla="val 12500"/>
              </a:avLst>
            </a:prstGeom>
            <a:solidFill>
              <a:schemeClr val="accent5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>
              <a:outerShdw dist="107763" dir="13500000" algn="ctr" rotWithShape="0">
                <a:schemeClr val="tx2"/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 sz="2700"/>
            </a:p>
          </p:txBody>
        </p:sp>
        <p:sp>
          <p:nvSpPr>
            <p:cNvPr id="15" name="Rectangle 9"/>
            <p:cNvSpPr>
              <a:spLocks noChangeArrowheads="1"/>
            </p:cNvSpPr>
            <p:nvPr/>
          </p:nvSpPr>
          <p:spPr bwMode="auto">
            <a:xfrm>
              <a:off x="620" y="1728"/>
              <a:ext cx="1012" cy="4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zh-CN" altLang="en-US" sz="2700" b="1" dirty="0">
                  <a:solidFill>
                    <a:srgbClr val="CC0000"/>
                  </a:solidFill>
                  <a:latin typeface="宋体" pitchFamily="2" charset="-122"/>
                </a:rPr>
                <a:t>小结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" dur="500"/>
                                        <p:tgtEl>
                                          <p:spTgt spid="55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55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6" dur="500"/>
                                        <p:tgtEl>
                                          <p:spTgt spid="55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26" dur="500"/>
                                        <p:tgtEl>
                                          <p:spTgt spid="55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31" dur="500"/>
                                        <p:tgtEl>
                                          <p:spTgt spid="55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303" grpId="0" autoUpdateAnimBg="0"/>
      <p:bldP spid="55308" grpId="0" autoUpdateAnimBg="0"/>
      <p:bldP spid="55312" grpId="0" autoUpdateAnimBg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5" name="Text Box 85"/>
          <p:cNvSpPr txBox="1">
            <a:spLocks noChangeArrowheads="1"/>
          </p:cNvSpPr>
          <p:nvPr/>
        </p:nvSpPr>
        <p:spPr bwMode="auto">
          <a:xfrm>
            <a:off x="2533651" y="1021556"/>
            <a:ext cx="4177747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100" b="1">
                <a:solidFill>
                  <a:srgbClr val="000000"/>
                </a:solidFill>
                <a:latin typeface="Times New Roman" pitchFamily="18" charset="0"/>
              </a:rPr>
              <a:t>§</a:t>
            </a:r>
            <a:r>
              <a:rPr lang="en-US" altLang="zh-CN" sz="2100" b="1">
                <a:solidFill>
                  <a:srgbClr val="000000"/>
                </a:solidFill>
                <a:latin typeface="Times New Roman" pitchFamily="18" charset="0"/>
              </a:rPr>
              <a:t>5.6  </a:t>
            </a:r>
            <a:r>
              <a:rPr lang="zh-CN" altLang="en-US" sz="2100" b="1">
                <a:solidFill>
                  <a:srgbClr val="000000"/>
                </a:solidFill>
                <a:latin typeface="Times New Roman" pitchFamily="18" charset="0"/>
              </a:rPr>
              <a:t>静电场的环路定理和电势能</a:t>
            </a:r>
          </a:p>
        </p:txBody>
      </p:sp>
      <p:sp>
        <p:nvSpPr>
          <p:cNvPr id="49156" name="Text Box 86"/>
          <p:cNvSpPr txBox="1">
            <a:spLocks noChangeArrowheads="1"/>
          </p:cNvSpPr>
          <p:nvPr/>
        </p:nvSpPr>
        <p:spPr bwMode="auto">
          <a:xfrm>
            <a:off x="2533650" y="1921669"/>
            <a:ext cx="2552302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100" b="1">
                <a:solidFill>
                  <a:srgbClr val="000000"/>
                </a:solidFill>
                <a:latin typeface="Times New Roman" pitchFamily="18" charset="0"/>
              </a:rPr>
              <a:t>§</a:t>
            </a:r>
            <a:r>
              <a:rPr lang="en-US" altLang="zh-CN" sz="2100" b="1">
                <a:solidFill>
                  <a:srgbClr val="000000"/>
                </a:solidFill>
                <a:latin typeface="Times New Roman" pitchFamily="18" charset="0"/>
              </a:rPr>
              <a:t>5.7  </a:t>
            </a:r>
            <a:r>
              <a:rPr lang="zh-CN" altLang="en-US" sz="2100" b="1">
                <a:solidFill>
                  <a:srgbClr val="000000"/>
                </a:solidFill>
                <a:latin typeface="Times New Roman" pitchFamily="18" charset="0"/>
              </a:rPr>
              <a:t>电势和电势差</a:t>
            </a:r>
          </a:p>
        </p:txBody>
      </p:sp>
      <p:sp>
        <p:nvSpPr>
          <p:cNvPr id="49157" name="Text Box 93"/>
          <p:cNvSpPr txBox="1">
            <a:spLocks noChangeArrowheads="1"/>
          </p:cNvSpPr>
          <p:nvPr/>
        </p:nvSpPr>
        <p:spPr bwMode="auto">
          <a:xfrm>
            <a:off x="2533650" y="3273028"/>
            <a:ext cx="3365024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zh-CN" altLang="en-US" sz="2100" b="1" dirty="0">
                <a:solidFill>
                  <a:srgbClr val="000000"/>
                </a:solidFill>
                <a:latin typeface="Times New Roman" pitchFamily="18" charset="0"/>
              </a:rPr>
              <a:t>§</a:t>
            </a:r>
            <a:r>
              <a:rPr lang="en-US" altLang="zh-CN" sz="2100" b="1" dirty="0">
                <a:solidFill>
                  <a:srgbClr val="000000"/>
                </a:solidFill>
                <a:latin typeface="Times New Roman" pitchFamily="18" charset="0"/>
              </a:rPr>
              <a:t>5.8  </a:t>
            </a:r>
            <a:r>
              <a:rPr lang="zh-CN" altLang="en-US" sz="2100" b="1" dirty="0">
                <a:solidFill>
                  <a:srgbClr val="000000"/>
                </a:solidFill>
                <a:latin typeface="Times New Roman" pitchFamily="18" charset="0"/>
              </a:rPr>
              <a:t>电场强度与电势梯度</a:t>
            </a:r>
          </a:p>
        </p:txBody>
      </p:sp>
      <p:sp>
        <p:nvSpPr>
          <p:cNvPr id="49158" name="Text Box 106"/>
          <p:cNvSpPr txBox="1">
            <a:spLocks noChangeArrowheads="1"/>
          </p:cNvSpPr>
          <p:nvPr/>
        </p:nvSpPr>
        <p:spPr bwMode="auto">
          <a:xfrm>
            <a:off x="2963466" y="3723085"/>
            <a:ext cx="3862388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  <a:buFont typeface="Wingdings" pitchFamily="2" charset="2"/>
              <a:buChar char="l"/>
            </a:pPr>
            <a:r>
              <a:rPr lang="zh-CN" altLang="en-US" sz="2100" b="1">
                <a:solidFill>
                  <a:srgbClr val="000000"/>
                </a:solidFill>
                <a:latin typeface="Times New Roman" pitchFamily="18" charset="0"/>
              </a:rPr>
              <a:t>  等势面</a:t>
            </a:r>
          </a:p>
        </p:txBody>
      </p:sp>
      <p:sp>
        <p:nvSpPr>
          <p:cNvPr id="49159" name="Text Box 107"/>
          <p:cNvSpPr txBox="1">
            <a:spLocks noChangeArrowheads="1"/>
          </p:cNvSpPr>
          <p:nvPr/>
        </p:nvSpPr>
        <p:spPr bwMode="auto">
          <a:xfrm>
            <a:off x="2963467" y="2371725"/>
            <a:ext cx="3793331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  <a:buFont typeface="Wingdings" pitchFamily="2" charset="2"/>
              <a:buChar char="l"/>
            </a:pPr>
            <a:r>
              <a:rPr lang="zh-CN" altLang="en-US" sz="2100" b="1">
                <a:solidFill>
                  <a:srgbClr val="000000"/>
                </a:solidFill>
                <a:latin typeface="Times New Roman" pitchFamily="18" charset="0"/>
              </a:rPr>
              <a:t>  点荷电场的电势</a:t>
            </a:r>
          </a:p>
        </p:txBody>
      </p:sp>
      <p:sp>
        <p:nvSpPr>
          <p:cNvPr id="49160" name="Text Box 108"/>
          <p:cNvSpPr txBox="1">
            <a:spLocks noChangeArrowheads="1"/>
          </p:cNvSpPr>
          <p:nvPr/>
        </p:nvSpPr>
        <p:spPr bwMode="auto">
          <a:xfrm>
            <a:off x="2963466" y="1471612"/>
            <a:ext cx="4275534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  <a:buFont typeface="Wingdings" pitchFamily="2" charset="2"/>
              <a:buChar char="l"/>
            </a:pPr>
            <a:r>
              <a:rPr lang="zh-CN" altLang="en-US" sz="2100" b="1">
                <a:solidFill>
                  <a:srgbClr val="000000"/>
                </a:solidFill>
                <a:latin typeface="Times New Roman" pitchFamily="18" charset="0"/>
              </a:rPr>
              <a:t>  静电场力的功、环路定理</a:t>
            </a:r>
          </a:p>
        </p:txBody>
      </p:sp>
      <p:sp>
        <p:nvSpPr>
          <p:cNvPr id="49161" name="Rectangle 114"/>
          <p:cNvSpPr>
            <a:spLocks noChangeArrowheads="1"/>
          </p:cNvSpPr>
          <p:nvPr/>
        </p:nvSpPr>
        <p:spPr bwMode="auto">
          <a:xfrm>
            <a:off x="2963466" y="2822972"/>
            <a:ext cx="2416046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>
              <a:spcBef>
                <a:spcPct val="50000"/>
              </a:spcBef>
              <a:buFont typeface="Wingdings" pitchFamily="2" charset="2"/>
              <a:buChar char="l"/>
            </a:pPr>
            <a:r>
              <a:rPr lang="zh-CN" altLang="en-US" sz="2100" b="1">
                <a:solidFill>
                  <a:srgbClr val="333333"/>
                </a:solidFill>
                <a:latin typeface="Times New Roman" pitchFamily="18" charset="0"/>
              </a:rPr>
              <a:t>  </a:t>
            </a:r>
            <a:r>
              <a:rPr lang="zh-CN" altLang="en-US" sz="2100" b="1">
                <a:solidFill>
                  <a:srgbClr val="000000"/>
                </a:solidFill>
                <a:latin typeface="Times New Roman" pitchFamily="18" charset="0"/>
              </a:rPr>
              <a:t>电势的叠加原理</a:t>
            </a:r>
          </a:p>
        </p:txBody>
      </p:sp>
      <p:sp>
        <p:nvSpPr>
          <p:cNvPr id="49162" name="Rectangle 115"/>
          <p:cNvSpPr>
            <a:spLocks noChangeArrowheads="1"/>
          </p:cNvSpPr>
          <p:nvPr/>
        </p:nvSpPr>
        <p:spPr bwMode="auto">
          <a:xfrm>
            <a:off x="2963466" y="4174331"/>
            <a:ext cx="1603324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>
              <a:spcBef>
                <a:spcPct val="50000"/>
              </a:spcBef>
              <a:buFont typeface="Wingdings" pitchFamily="2" charset="2"/>
              <a:buChar char="l"/>
            </a:pPr>
            <a:r>
              <a:rPr lang="zh-CN" altLang="en-US" sz="2100" b="1">
                <a:solidFill>
                  <a:srgbClr val="333333"/>
                </a:solidFill>
                <a:latin typeface="Times New Roman" pitchFamily="18" charset="0"/>
              </a:rPr>
              <a:t>  </a:t>
            </a:r>
            <a:r>
              <a:rPr lang="zh-CN" altLang="en-US" sz="2100" b="1">
                <a:solidFill>
                  <a:srgbClr val="000000"/>
                </a:solidFill>
                <a:latin typeface="Times New Roman" pitchFamily="18" charset="0"/>
              </a:rPr>
              <a:t>电势梯度</a:t>
            </a:r>
          </a:p>
        </p:txBody>
      </p:sp>
      <p:sp>
        <p:nvSpPr>
          <p:cNvPr id="49163" name="Text Box 116"/>
          <p:cNvSpPr txBox="1">
            <a:spLocks noChangeArrowheads="1"/>
          </p:cNvSpPr>
          <p:nvPr/>
        </p:nvSpPr>
        <p:spPr bwMode="auto">
          <a:xfrm>
            <a:off x="2613422" y="415529"/>
            <a:ext cx="3714750" cy="46166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ctr" eaLnBrk="0" hangingPunct="0"/>
            <a:r>
              <a:rPr lang="zh-CN" altLang="en-US" sz="2400" b="1" dirty="0">
                <a:solidFill>
                  <a:srgbClr val="000000"/>
                </a:solidFill>
                <a:latin typeface="Times New Roman" pitchFamily="18" charset="0"/>
              </a:rPr>
              <a:t>第五章     静  电  场</a:t>
            </a:r>
            <a:endParaRPr lang="zh-CN" altLang="en-US" sz="2400" b="1" dirty="0">
              <a:solidFill>
                <a:srgbClr val="333333"/>
              </a:solidFill>
              <a:latin typeface="Times New Roman" pitchFamily="18" charset="0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1BF98EB-A9C9-4E0B-AA7E-BFBEBD22135E}" type="slidenum">
              <a:rPr lang="en-US" altLang="zh-CN"/>
              <a:pPr>
                <a:defRPr/>
              </a:pPr>
              <a:t>20</a:t>
            </a:fld>
            <a:endParaRPr lang="en-US" altLang="zh-CN" dirty="0"/>
          </a:p>
        </p:txBody>
      </p:sp>
      <p:sp>
        <p:nvSpPr>
          <p:cNvPr id="18442" name="Text Box 21"/>
          <p:cNvSpPr txBox="1">
            <a:spLocks noChangeArrowheads="1"/>
          </p:cNvSpPr>
          <p:nvPr/>
        </p:nvSpPr>
        <p:spPr bwMode="auto">
          <a:xfrm>
            <a:off x="661204" y="761014"/>
            <a:ext cx="6311952" cy="2031325"/>
          </a:xfrm>
          <a:prstGeom prst="rect">
            <a:avLst/>
          </a:prstGeom>
          <a:noFill/>
          <a:ln w="9525">
            <a:noFill/>
            <a:miter lim="800000"/>
            <a:headEnd/>
            <a:tailEnd type="none" w="sm" len="lg"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zh-CN" altLang="en-US" sz="2100" b="1" dirty="0">
                <a:solidFill>
                  <a:srgbClr val="CC0000"/>
                </a:solidFill>
                <a:latin typeface="宋体" pitchFamily="2" charset="-122"/>
              </a:rPr>
              <a:t>例</a:t>
            </a:r>
            <a:r>
              <a:rPr kumimoji="1" lang="en-US" altLang="zh-CN" sz="2100" b="1" dirty="0">
                <a:solidFill>
                  <a:srgbClr val="CC0000"/>
                </a:solidFill>
                <a:latin typeface="Times New Roman" pitchFamily="18" charset="0"/>
              </a:rPr>
              <a:t>1</a:t>
            </a:r>
            <a:r>
              <a:rPr kumimoji="1" lang="en-US" altLang="zh-CN" sz="2100" b="1" dirty="0">
                <a:solidFill>
                  <a:srgbClr val="CC0000"/>
                </a:solidFill>
                <a:latin typeface="宋体" pitchFamily="2" charset="-122"/>
              </a:rPr>
              <a:t> </a:t>
            </a:r>
            <a:r>
              <a:rPr lang="zh-CN" altLang="en-US" sz="2100" b="1" dirty="0">
                <a:solidFill>
                  <a:srgbClr val="1C1C1C"/>
                </a:solidFill>
                <a:latin typeface="Times New Roman" pitchFamily="18" charset="0"/>
              </a:rPr>
              <a:t>真空中有一电荷为</a:t>
            </a:r>
            <a:r>
              <a:rPr lang="en-US" altLang="zh-CN" sz="2100" i="1" dirty="0">
                <a:solidFill>
                  <a:srgbClr val="1C1C1C"/>
                </a:solidFill>
                <a:latin typeface="Times New Roman" pitchFamily="18" charset="0"/>
              </a:rPr>
              <a:t>Q</a:t>
            </a:r>
            <a:r>
              <a:rPr lang="zh-CN" altLang="en-US" sz="2100" b="1" dirty="0">
                <a:solidFill>
                  <a:srgbClr val="1C1C1C"/>
                </a:solidFill>
                <a:latin typeface="Times New Roman" pitchFamily="18" charset="0"/>
              </a:rPr>
              <a:t>，半径为</a:t>
            </a:r>
            <a:r>
              <a:rPr lang="en-US" altLang="zh-CN" sz="2100" i="1" dirty="0">
                <a:solidFill>
                  <a:srgbClr val="1C1C1C"/>
                </a:solidFill>
                <a:latin typeface="Times New Roman" pitchFamily="18" charset="0"/>
              </a:rPr>
              <a:t>R</a:t>
            </a:r>
            <a:r>
              <a:rPr lang="zh-CN" altLang="en-US" sz="2100" b="1" dirty="0">
                <a:solidFill>
                  <a:srgbClr val="1C1C1C"/>
                </a:solidFill>
                <a:latin typeface="Times New Roman" pitchFamily="18" charset="0"/>
              </a:rPr>
              <a:t>的</a:t>
            </a:r>
            <a:r>
              <a:rPr lang="zh-CN" altLang="en-US" sz="2100" b="1" dirty="0">
                <a:latin typeface="Times New Roman" pitchFamily="18" charset="0"/>
              </a:rPr>
              <a:t>均匀</a:t>
            </a:r>
            <a:r>
              <a:rPr lang="zh-CN" altLang="en-US" sz="2100" b="1" dirty="0">
                <a:solidFill>
                  <a:srgbClr val="7030A0"/>
                </a:solidFill>
                <a:latin typeface="Times New Roman" pitchFamily="18" charset="0"/>
              </a:rPr>
              <a:t>带电球面</a:t>
            </a:r>
            <a:r>
              <a:rPr lang="en-US" altLang="zh-CN" sz="2100" b="1" dirty="0">
                <a:solidFill>
                  <a:srgbClr val="1C1C1C"/>
                </a:solidFill>
                <a:latin typeface="Times New Roman" pitchFamily="18" charset="0"/>
              </a:rPr>
              <a:t>. </a:t>
            </a:r>
            <a:r>
              <a:rPr lang="zh-CN" altLang="en-US" sz="2100" b="1" dirty="0">
                <a:solidFill>
                  <a:srgbClr val="C00000"/>
                </a:solidFill>
                <a:latin typeface="Times New Roman" pitchFamily="18" charset="0"/>
              </a:rPr>
              <a:t>求</a:t>
            </a:r>
            <a:r>
              <a:rPr kumimoji="1" lang="zh-CN" altLang="en-US" sz="2100" b="1" dirty="0">
                <a:solidFill>
                  <a:srgbClr val="CC0000"/>
                </a:solidFill>
                <a:latin typeface="宋体" pitchFamily="2" charset="-122"/>
              </a:rPr>
              <a:t>（</a:t>
            </a:r>
            <a:r>
              <a:rPr kumimoji="1" lang="en-US" altLang="zh-CN" sz="2100" b="1" dirty="0">
                <a:solidFill>
                  <a:srgbClr val="CC0000"/>
                </a:solidFill>
                <a:latin typeface="Times New Roman" pitchFamily="18" charset="0"/>
              </a:rPr>
              <a:t>1</a:t>
            </a:r>
            <a:r>
              <a:rPr kumimoji="1" lang="zh-CN" altLang="en-US" sz="2100" b="1" dirty="0">
                <a:solidFill>
                  <a:srgbClr val="CC0000"/>
                </a:solidFill>
                <a:latin typeface="宋体" pitchFamily="2" charset="-122"/>
              </a:rPr>
              <a:t>）</a:t>
            </a:r>
            <a:r>
              <a:rPr lang="zh-CN" altLang="en-US" sz="2100" b="1" dirty="0">
                <a:solidFill>
                  <a:srgbClr val="1C1C1C"/>
                </a:solidFill>
                <a:latin typeface="Times New Roman" pitchFamily="18" charset="0"/>
              </a:rPr>
              <a:t>球面外两点间的电势差；</a:t>
            </a:r>
          </a:p>
          <a:p>
            <a:pPr>
              <a:lnSpc>
                <a:spcPct val="120000"/>
              </a:lnSpc>
            </a:pPr>
            <a:r>
              <a:rPr kumimoji="1" lang="zh-CN" altLang="en-US" sz="2100" b="1" dirty="0">
                <a:solidFill>
                  <a:srgbClr val="CC0000"/>
                </a:solidFill>
                <a:latin typeface="宋体" pitchFamily="2" charset="-122"/>
              </a:rPr>
              <a:t>  （</a:t>
            </a:r>
            <a:r>
              <a:rPr kumimoji="1" lang="en-US" altLang="zh-CN" sz="2100" b="1" dirty="0">
                <a:solidFill>
                  <a:srgbClr val="CC0000"/>
                </a:solidFill>
                <a:latin typeface="Times New Roman" pitchFamily="18" charset="0"/>
              </a:rPr>
              <a:t>2</a:t>
            </a:r>
            <a:r>
              <a:rPr kumimoji="1" lang="zh-CN" altLang="en-US" sz="2100" b="1" dirty="0">
                <a:solidFill>
                  <a:srgbClr val="CC0000"/>
                </a:solidFill>
                <a:latin typeface="宋体" pitchFamily="2" charset="-122"/>
              </a:rPr>
              <a:t>）</a:t>
            </a:r>
            <a:r>
              <a:rPr lang="zh-CN" altLang="en-US" sz="2100" b="1" dirty="0">
                <a:solidFill>
                  <a:srgbClr val="1C1C1C"/>
                </a:solidFill>
                <a:latin typeface="Times New Roman" pitchFamily="18" charset="0"/>
              </a:rPr>
              <a:t>球面内两点间的电势差；</a:t>
            </a:r>
          </a:p>
          <a:p>
            <a:pPr>
              <a:lnSpc>
                <a:spcPct val="120000"/>
              </a:lnSpc>
            </a:pPr>
            <a:r>
              <a:rPr kumimoji="1" lang="zh-CN" altLang="en-US" sz="2100" b="1" dirty="0">
                <a:solidFill>
                  <a:srgbClr val="CC0000"/>
                </a:solidFill>
                <a:latin typeface="宋体" pitchFamily="2" charset="-122"/>
              </a:rPr>
              <a:t>  （</a:t>
            </a:r>
            <a:r>
              <a:rPr kumimoji="1" lang="en-US" altLang="zh-CN" sz="2100" b="1" dirty="0">
                <a:solidFill>
                  <a:srgbClr val="CC0000"/>
                </a:solidFill>
                <a:latin typeface="Times New Roman" pitchFamily="18" charset="0"/>
              </a:rPr>
              <a:t>3</a:t>
            </a:r>
            <a:r>
              <a:rPr kumimoji="1" lang="zh-CN" altLang="en-US" sz="2100" b="1" dirty="0">
                <a:solidFill>
                  <a:srgbClr val="CC0000"/>
                </a:solidFill>
                <a:latin typeface="宋体" pitchFamily="2" charset="-122"/>
              </a:rPr>
              <a:t>）</a:t>
            </a:r>
            <a:r>
              <a:rPr lang="zh-CN" altLang="en-US" sz="2100" b="1" dirty="0">
                <a:solidFill>
                  <a:srgbClr val="1C1C1C"/>
                </a:solidFill>
                <a:latin typeface="Times New Roman" pitchFamily="18" charset="0"/>
              </a:rPr>
              <a:t>球面外任意点 的电势；</a:t>
            </a:r>
          </a:p>
          <a:p>
            <a:pPr>
              <a:lnSpc>
                <a:spcPct val="120000"/>
              </a:lnSpc>
            </a:pPr>
            <a:r>
              <a:rPr kumimoji="1" lang="zh-CN" altLang="en-US" sz="2100" b="1" dirty="0">
                <a:solidFill>
                  <a:srgbClr val="CC0000"/>
                </a:solidFill>
                <a:latin typeface="宋体" pitchFamily="2" charset="-122"/>
              </a:rPr>
              <a:t>  （</a:t>
            </a:r>
            <a:r>
              <a:rPr kumimoji="1" lang="en-US" altLang="zh-CN" sz="2100" b="1" dirty="0">
                <a:solidFill>
                  <a:srgbClr val="CC0000"/>
                </a:solidFill>
                <a:latin typeface="Times New Roman" pitchFamily="18" charset="0"/>
              </a:rPr>
              <a:t>4</a:t>
            </a:r>
            <a:r>
              <a:rPr kumimoji="1" lang="zh-CN" altLang="en-US" sz="2100" b="1" dirty="0">
                <a:solidFill>
                  <a:srgbClr val="CC0000"/>
                </a:solidFill>
                <a:latin typeface="宋体" pitchFamily="2" charset="-122"/>
              </a:rPr>
              <a:t>）</a:t>
            </a:r>
            <a:r>
              <a:rPr lang="zh-CN" altLang="en-US" sz="2100" b="1" dirty="0">
                <a:solidFill>
                  <a:srgbClr val="1C1C1C"/>
                </a:solidFill>
                <a:latin typeface="Times New Roman" pitchFamily="18" charset="0"/>
              </a:rPr>
              <a:t>球面内任意点 的电势</a:t>
            </a:r>
            <a:r>
              <a:rPr lang="en-US" altLang="zh-CN" sz="2100" b="1" dirty="0">
                <a:solidFill>
                  <a:srgbClr val="1C1C1C"/>
                </a:solidFill>
                <a:latin typeface="Times New Roman" pitchFamily="18" charset="0"/>
              </a:rPr>
              <a:t>.</a:t>
            </a:r>
          </a:p>
        </p:txBody>
      </p:sp>
      <p:grpSp>
        <p:nvGrpSpPr>
          <p:cNvPr id="18443" name="Group 125"/>
          <p:cNvGrpSpPr>
            <a:grpSpLocks/>
          </p:cNvGrpSpPr>
          <p:nvPr/>
        </p:nvGrpSpPr>
        <p:grpSpPr bwMode="auto">
          <a:xfrm>
            <a:off x="4893759" y="2257366"/>
            <a:ext cx="3535461" cy="1995657"/>
            <a:chOff x="2928" y="2448"/>
            <a:chExt cx="2381" cy="1344"/>
          </a:xfrm>
        </p:grpSpPr>
        <p:sp>
          <p:nvSpPr>
            <p:cNvPr id="18445" name="Oval 102"/>
            <p:cNvSpPr>
              <a:spLocks noChangeArrowheads="1"/>
            </p:cNvSpPr>
            <p:nvPr/>
          </p:nvSpPr>
          <p:spPr bwMode="auto">
            <a:xfrm>
              <a:off x="2928" y="2448"/>
              <a:ext cx="1200" cy="1200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rgbClr val="99CCFF"/>
                </a:gs>
              </a:gsLst>
              <a:path path="shape">
                <a:fillToRect l="50000" t="50000" r="50000" b="50000"/>
              </a:path>
            </a:gra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46" name="Line 103"/>
            <p:cNvSpPr>
              <a:spLocks noChangeShapeType="1"/>
            </p:cNvSpPr>
            <p:nvPr/>
          </p:nvSpPr>
          <p:spPr bwMode="auto">
            <a:xfrm flipH="1">
              <a:off x="3024" y="3072"/>
              <a:ext cx="480" cy="288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none" w="sm" len="lg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18434" name="Object 104"/>
            <p:cNvGraphicFramePr>
              <a:graphicFrameLocks noChangeAspect="1"/>
            </p:cNvGraphicFramePr>
            <p:nvPr/>
          </p:nvGraphicFramePr>
          <p:xfrm>
            <a:off x="3120" y="2976"/>
            <a:ext cx="181" cy="1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8257" name="Equation" r:id="rId3" imgW="215640" imgH="228600" progId="Equation.3">
                    <p:embed/>
                  </p:oleObj>
                </mc:Choice>
                <mc:Fallback>
                  <p:oleObj name="Equation" r:id="rId3" imgW="215640" imgH="228600" progId="Equation.3">
                    <p:embed/>
                    <p:pic>
                      <p:nvPicPr>
                        <p:cNvPr id="0" name="Object 10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20" y="2976"/>
                          <a:ext cx="181" cy="19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8447" name="Oval 105"/>
            <p:cNvSpPr>
              <a:spLocks noChangeArrowheads="1"/>
            </p:cNvSpPr>
            <p:nvPr/>
          </p:nvSpPr>
          <p:spPr bwMode="auto">
            <a:xfrm>
              <a:off x="4313" y="3024"/>
              <a:ext cx="48" cy="4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 type="none" w="sm" len="lg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48" name="Oval 106"/>
            <p:cNvSpPr>
              <a:spLocks noChangeArrowheads="1"/>
            </p:cNvSpPr>
            <p:nvPr/>
          </p:nvSpPr>
          <p:spPr bwMode="auto">
            <a:xfrm>
              <a:off x="4935" y="3024"/>
              <a:ext cx="48" cy="4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 type="none" w="sm" len="lg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18435" name="Object 107"/>
            <p:cNvGraphicFramePr>
              <a:graphicFrameLocks noChangeAspect="1"/>
            </p:cNvGraphicFramePr>
            <p:nvPr/>
          </p:nvGraphicFramePr>
          <p:xfrm>
            <a:off x="4240" y="2768"/>
            <a:ext cx="222" cy="2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8258" name="Equation" r:id="rId5" imgW="152280" imgH="164880" progId="Equation.3">
                    <p:embed/>
                  </p:oleObj>
                </mc:Choice>
                <mc:Fallback>
                  <p:oleObj name="Equation" r:id="rId5" imgW="152280" imgH="164880" progId="Equation.3">
                    <p:embed/>
                    <p:pic>
                      <p:nvPicPr>
                        <p:cNvPr id="0" name="Object 10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40" y="2768"/>
                          <a:ext cx="222" cy="24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436" name="Object 108"/>
            <p:cNvGraphicFramePr>
              <a:graphicFrameLocks noChangeAspect="1"/>
            </p:cNvGraphicFramePr>
            <p:nvPr/>
          </p:nvGraphicFramePr>
          <p:xfrm>
            <a:off x="4887" y="2791"/>
            <a:ext cx="201" cy="2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8259" name="Equation" r:id="rId7" imgW="152280" imgH="164880" progId="Equation.3">
                    <p:embed/>
                  </p:oleObj>
                </mc:Choice>
                <mc:Fallback>
                  <p:oleObj name="Equation" r:id="rId7" imgW="152280" imgH="164880" progId="Equation.3">
                    <p:embed/>
                    <p:pic>
                      <p:nvPicPr>
                        <p:cNvPr id="0" name="Object 10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87" y="2791"/>
                          <a:ext cx="201" cy="21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8449" name="Line 109"/>
            <p:cNvSpPr>
              <a:spLocks noChangeShapeType="1"/>
            </p:cNvSpPr>
            <p:nvPr/>
          </p:nvSpPr>
          <p:spPr bwMode="auto">
            <a:xfrm>
              <a:off x="3504" y="3056"/>
              <a:ext cx="177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sm" len="med"/>
            </a:ln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18437" name="Object 110"/>
            <p:cNvGraphicFramePr>
              <a:graphicFrameLocks noChangeAspect="1"/>
            </p:cNvGraphicFramePr>
            <p:nvPr/>
          </p:nvGraphicFramePr>
          <p:xfrm>
            <a:off x="3360" y="2816"/>
            <a:ext cx="218" cy="2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8260" name="Equation" r:id="rId9" imgW="126720" imgH="139680" progId="Equation.3">
                    <p:embed/>
                  </p:oleObj>
                </mc:Choice>
                <mc:Fallback>
                  <p:oleObj name="Equation" r:id="rId9" imgW="126720" imgH="139680" progId="Equation.3">
                    <p:embed/>
                    <p:pic>
                      <p:nvPicPr>
                        <p:cNvPr id="0" name="Object 1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60" y="2816"/>
                          <a:ext cx="218" cy="24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8450" name="Oval 111"/>
            <p:cNvSpPr>
              <a:spLocks noChangeArrowheads="1"/>
            </p:cNvSpPr>
            <p:nvPr/>
          </p:nvSpPr>
          <p:spPr bwMode="auto">
            <a:xfrm>
              <a:off x="3488" y="3024"/>
              <a:ext cx="48" cy="4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 type="none" w="sm" len="lg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18438" name="Object 112"/>
            <p:cNvGraphicFramePr>
              <a:graphicFrameLocks noChangeAspect="1"/>
            </p:cNvGraphicFramePr>
            <p:nvPr/>
          </p:nvGraphicFramePr>
          <p:xfrm>
            <a:off x="5136" y="3104"/>
            <a:ext cx="173" cy="1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8261" name="Equation" r:id="rId11" imgW="114120" imgH="126720" progId="Equation.3">
                    <p:embed/>
                  </p:oleObj>
                </mc:Choice>
                <mc:Fallback>
                  <p:oleObj name="Equation" r:id="rId11" imgW="114120" imgH="126720" progId="Equation.3">
                    <p:embed/>
                    <p:pic>
                      <p:nvPicPr>
                        <p:cNvPr id="0" name="Object 1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136" y="3104"/>
                          <a:ext cx="173" cy="19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8451" name="Line 115"/>
            <p:cNvSpPr>
              <a:spLocks noChangeShapeType="1"/>
            </p:cNvSpPr>
            <p:nvPr/>
          </p:nvSpPr>
          <p:spPr bwMode="auto">
            <a:xfrm>
              <a:off x="4336" y="3072"/>
              <a:ext cx="0" cy="3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none" w="sm" len="lg"/>
            </a:ln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8452" name="Line 116"/>
            <p:cNvSpPr>
              <a:spLocks noChangeShapeType="1"/>
            </p:cNvSpPr>
            <p:nvPr/>
          </p:nvSpPr>
          <p:spPr bwMode="auto">
            <a:xfrm>
              <a:off x="3520" y="3312"/>
              <a:ext cx="81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sm" len="lg"/>
              <a:tailEnd type="triangle" w="sm" len="lg"/>
            </a:ln>
          </p:spPr>
          <p:txBody>
            <a:bodyPr wrap="none"/>
            <a:lstStyle/>
            <a:p>
              <a:endParaRPr lang="zh-CN" altLang="en-US"/>
            </a:p>
          </p:txBody>
        </p:sp>
        <p:graphicFrame>
          <p:nvGraphicFramePr>
            <p:cNvPr id="18439" name="Object 117"/>
            <p:cNvGraphicFramePr>
              <a:graphicFrameLocks noChangeAspect="1"/>
            </p:cNvGraphicFramePr>
            <p:nvPr/>
          </p:nvGraphicFramePr>
          <p:xfrm>
            <a:off x="3792" y="3024"/>
            <a:ext cx="220" cy="3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8262" name="Equation" r:id="rId13" imgW="152280" imgH="215640" progId="Equation.3">
                    <p:embed/>
                  </p:oleObj>
                </mc:Choice>
                <mc:Fallback>
                  <p:oleObj name="Equation" r:id="rId13" imgW="152280" imgH="215640" progId="Equation.3">
                    <p:embed/>
                    <p:pic>
                      <p:nvPicPr>
                        <p:cNvPr id="0" name="Object 11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92" y="3024"/>
                          <a:ext cx="220" cy="31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8453" name="Line 118"/>
            <p:cNvSpPr>
              <a:spLocks noChangeShapeType="1"/>
            </p:cNvSpPr>
            <p:nvPr/>
          </p:nvSpPr>
          <p:spPr bwMode="auto">
            <a:xfrm>
              <a:off x="3520" y="3744"/>
              <a:ext cx="144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sm" len="lg"/>
              <a:tailEnd type="triangle" w="sm" len="lg"/>
            </a:ln>
          </p:spPr>
          <p:txBody>
            <a:bodyPr wrap="none"/>
            <a:lstStyle/>
            <a:p>
              <a:endParaRPr lang="zh-CN" altLang="en-US"/>
            </a:p>
          </p:txBody>
        </p:sp>
        <p:graphicFrame>
          <p:nvGraphicFramePr>
            <p:cNvPr id="18440" name="Object 119"/>
            <p:cNvGraphicFramePr>
              <a:graphicFrameLocks noChangeAspect="1"/>
            </p:cNvGraphicFramePr>
            <p:nvPr/>
          </p:nvGraphicFramePr>
          <p:xfrm>
            <a:off x="4128" y="3464"/>
            <a:ext cx="203" cy="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8263" name="Equation" r:id="rId15" imgW="152280" imgH="215640" progId="Equation.3">
                    <p:embed/>
                  </p:oleObj>
                </mc:Choice>
                <mc:Fallback>
                  <p:oleObj name="Equation" r:id="rId15" imgW="152280" imgH="215640" progId="Equation.3">
                    <p:embed/>
                    <p:pic>
                      <p:nvPicPr>
                        <p:cNvPr id="0" name="Object 11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28" y="3464"/>
                          <a:ext cx="203" cy="28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8454" name="Line 122"/>
            <p:cNvSpPr>
              <a:spLocks noChangeShapeType="1"/>
            </p:cNvSpPr>
            <p:nvPr/>
          </p:nvSpPr>
          <p:spPr bwMode="auto">
            <a:xfrm>
              <a:off x="3512" y="3072"/>
              <a:ext cx="0" cy="72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455" name="Line 124"/>
            <p:cNvSpPr>
              <a:spLocks noChangeShapeType="1"/>
            </p:cNvSpPr>
            <p:nvPr/>
          </p:nvSpPr>
          <p:spPr bwMode="auto">
            <a:xfrm>
              <a:off x="4960" y="3072"/>
              <a:ext cx="0" cy="72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557EB6-CC17-4749-BC92-CCE08E022226}" type="slidenum">
              <a:rPr lang="en-US" altLang="zh-CN"/>
              <a:pPr>
                <a:defRPr/>
              </a:pPr>
              <a:t>21</a:t>
            </a:fld>
            <a:endParaRPr lang="en-US" altLang="zh-CN" dirty="0"/>
          </a:p>
        </p:txBody>
      </p:sp>
      <p:sp>
        <p:nvSpPr>
          <p:cNvPr id="19481" name="Text Box 2"/>
          <p:cNvSpPr txBox="1">
            <a:spLocks noChangeArrowheads="1"/>
          </p:cNvSpPr>
          <p:nvPr/>
        </p:nvSpPr>
        <p:spPr bwMode="auto">
          <a:xfrm>
            <a:off x="639349" y="635772"/>
            <a:ext cx="971550" cy="461665"/>
          </a:xfrm>
          <a:prstGeom prst="rect">
            <a:avLst/>
          </a:prstGeom>
          <a:noFill/>
          <a:ln w="9525">
            <a:noFill/>
            <a:miter lim="800000"/>
            <a:headEnd/>
            <a:tailEnd type="none" w="sm" len="lg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>
                <a:solidFill>
                  <a:srgbClr val="CC0000"/>
                </a:solidFill>
                <a:latin typeface="Times New Roman" pitchFamily="18" charset="0"/>
              </a:rPr>
              <a:t>解：</a:t>
            </a:r>
          </a:p>
        </p:txBody>
      </p:sp>
      <p:graphicFrame>
        <p:nvGraphicFramePr>
          <p:cNvPr id="67590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63026620"/>
              </p:ext>
            </p:extLst>
          </p:nvPr>
        </p:nvGraphicFramePr>
        <p:xfrm>
          <a:off x="1190979" y="239468"/>
          <a:ext cx="2768204" cy="12930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746" name="Equation" r:id="rId3" imgW="1523880" imgH="685800" progId="Equation.DSMT4">
                  <p:embed/>
                </p:oleObj>
              </mc:Choice>
              <mc:Fallback>
                <p:oleObj name="Equation" r:id="rId3" imgW="1523880" imgH="68580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90979" y="239468"/>
                        <a:ext cx="2768204" cy="129301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7638" name="Object 5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76265929"/>
              </p:ext>
            </p:extLst>
          </p:nvPr>
        </p:nvGraphicFramePr>
        <p:xfrm>
          <a:off x="6670239" y="1519716"/>
          <a:ext cx="1963341" cy="823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747" name="Equation" r:id="rId5" imgW="1028520" imgH="431640" progId="Equation.3">
                  <p:embed/>
                </p:oleObj>
              </mc:Choice>
              <mc:Fallback>
                <p:oleObj name="Equation" r:id="rId5" imgW="1028520" imgH="431640" progId="Equation.3">
                  <p:embed/>
                  <p:pic>
                    <p:nvPicPr>
                      <p:cNvPr id="0" name="Object 5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70239" y="1519716"/>
                        <a:ext cx="1963341" cy="8239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7639" name="Object 5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86161477"/>
              </p:ext>
            </p:extLst>
          </p:nvPr>
        </p:nvGraphicFramePr>
        <p:xfrm>
          <a:off x="1186629" y="3408045"/>
          <a:ext cx="2902361" cy="8016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748" name="Equation" r:id="rId7" imgW="1422360" imgH="393480" progId="Equation.3">
                  <p:embed/>
                </p:oleObj>
              </mc:Choice>
              <mc:Fallback>
                <p:oleObj name="Equation" r:id="rId7" imgW="1422360" imgH="393480" progId="Equation.3">
                  <p:embed/>
                  <p:pic>
                    <p:nvPicPr>
                      <p:cNvPr id="0" name="Object 5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6629" y="3408045"/>
                        <a:ext cx="2902361" cy="80167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115"/>
          <p:cNvGrpSpPr>
            <a:grpSpLocks/>
          </p:cNvGrpSpPr>
          <p:nvPr/>
        </p:nvGrpSpPr>
        <p:grpSpPr bwMode="auto">
          <a:xfrm>
            <a:off x="437908" y="1697809"/>
            <a:ext cx="1506141" cy="461963"/>
            <a:chOff x="384" y="1648"/>
            <a:chExt cx="1265" cy="388"/>
          </a:xfrm>
        </p:grpSpPr>
        <p:sp>
          <p:nvSpPr>
            <p:cNvPr id="19511" name="Text Box 51"/>
            <p:cNvSpPr txBox="1">
              <a:spLocks noChangeArrowheads="1"/>
            </p:cNvSpPr>
            <p:nvPr/>
          </p:nvSpPr>
          <p:spPr bwMode="auto">
            <a:xfrm>
              <a:off x="384" y="1648"/>
              <a:ext cx="1008" cy="3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 type="none" w="sm" len="lg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400" b="1" dirty="0">
                  <a:solidFill>
                    <a:srgbClr val="CC0000"/>
                  </a:solidFill>
                  <a:latin typeface="Times New Roman" pitchFamily="18" charset="0"/>
                </a:rPr>
                <a:t>（</a:t>
              </a:r>
              <a:r>
                <a:rPr lang="en-US" altLang="zh-CN" sz="2400" b="1" dirty="0">
                  <a:solidFill>
                    <a:srgbClr val="CC0000"/>
                  </a:solidFill>
                  <a:latin typeface="Times New Roman" pitchFamily="18" charset="0"/>
                </a:rPr>
                <a:t>1</a:t>
              </a:r>
              <a:r>
                <a:rPr lang="zh-CN" altLang="en-US" sz="2400" b="1" dirty="0">
                  <a:solidFill>
                    <a:srgbClr val="CC0000"/>
                  </a:solidFill>
                  <a:latin typeface="Times New Roman" pitchFamily="18" charset="0"/>
                </a:rPr>
                <a:t>）</a:t>
              </a:r>
            </a:p>
          </p:txBody>
        </p:sp>
        <p:graphicFrame>
          <p:nvGraphicFramePr>
            <p:cNvPr id="19479" name="Object 59"/>
            <p:cNvGraphicFramePr>
              <a:graphicFrameLocks noChangeAspect="1"/>
            </p:cNvGraphicFramePr>
            <p:nvPr/>
          </p:nvGraphicFramePr>
          <p:xfrm>
            <a:off x="1056" y="1680"/>
            <a:ext cx="593" cy="28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8749" name="Equation" r:id="rId9" imgW="368280" imgH="164880" progId="Equation.3">
                    <p:embed/>
                  </p:oleObj>
                </mc:Choice>
                <mc:Fallback>
                  <p:oleObj name="Equation" r:id="rId9" imgW="368280" imgH="164880" progId="Equation.3">
                    <p:embed/>
                    <p:pic>
                      <p:nvPicPr>
                        <p:cNvPr id="0" name="Object 5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56" y="1680"/>
                          <a:ext cx="593" cy="281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9483" name="Rectangle 87"/>
          <p:cNvSpPr>
            <a:spLocks noChangeArrowheads="1"/>
          </p:cNvSpPr>
          <p:nvPr/>
        </p:nvSpPr>
        <p:spPr bwMode="auto">
          <a:xfrm>
            <a:off x="5063490" y="2655570"/>
            <a:ext cx="3086100" cy="197048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 type="none" w="sm" len="lg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9484" name="Oval 88"/>
          <p:cNvSpPr>
            <a:spLocks noChangeArrowheads="1"/>
          </p:cNvSpPr>
          <p:nvPr/>
        </p:nvSpPr>
        <p:spPr bwMode="auto">
          <a:xfrm>
            <a:off x="5177790" y="2884170"/>
            <a:ext cx="1428750" cy="1428750"/>
          </a:xfrm>
          <a:prstGeom prst="ellipse">
            <a:avLst/>
          </a:prstGeom>
          <a:gradFill rotWithShape="0">
            <a:gsLst>
              <a:gs pos="0">
                <a:schemeClr val="bg1"/>
              </a:gs>
              <a:gs pos="100000">
                <a:srgbClr val="99CCFF"/>
              </a:gs>
            </a:gsLst>
            <a:path path="shape">
              <a:fillToRect l="50000" t="50000" r="50000" b="50000"/>
            </a:path>
          </a:gra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9485" name="Line 89"/>
          <p:cNvSpPr>
            <a:spLocks noChangeShapeType="1"/>
          </p:cNvSpPr>
          <p:nvPr/>
        </p:nvSpPr>
        <p:spPr bwMode="auto">
          <a:xfrm flipH="1">
            <a:off x="5292090" y="3627120"/>
            <a:ext cx="571500" cy="3429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none" w="sm" len="lg"/>
          </a:ln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19461" name="Object 9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40644119"/>
              </p:ext>
            </p:extLst>
          </p:nvPr>
        </p:nvGraphicFramePr>
        <p:xfrm>
          <a:off x="5406390" y="3512820"/>
          <a:ext cx="215504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750" name="Equation" r:id="rId11" imgW="215640" imgH="228600" progId="Equation.3">
                  <p:embed/>
                </p:oleObj>
              </mc:Choice>
              <mc:Fallback>
                <p:oleObj name="Equation" r:id="rId11" imgW="215640" imgH="228600" progId="Equation.3">
                  <p:embed/>
                  <p:pic>
                    <p:nvPicPr>
                      <p:cNvPr id="0" name="Object 9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06390" y="3512820"/>
                        <a:ext cx="215504" cy="228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486" name="Oval 91"/>
          <p:cNvSpPr>
            <a:spLocks noChangeArrowheads="1"/>
          </p:cNvSpPr>
          <p:nvPr/>
        </p:nvSpPr>
        <p:spPr bwMode="auto">
          <a:xfrm>
            <a:off x="6826806" y="3573145"/>
            <a:ext cx="57150" cy="5715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 type="none" w="sm" len="lg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9487" name="Oval 92"/>
          <p:cNvSpPr>
            <a:spLocks noChangeArrowheads="1"/>
          </p:cNvSpPr>
          <p:nvPr/>
        </p:nvSpPr>
        <p:spPr bwMode="auto">
          <a:xfrm>
            <a:off x="7567375" y="3573145"/>
            <a:ext cx="57150" cy="5715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 type="none" w="sm" len="lg"/>
          </a:ln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19462" name="Object 9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51872012"/>
              </p:ext>
            </p:extLst>
          </p:nvPr>
        </p:nvGraphicFramePr>
        <p:xfrm>
          <a:off x="6739890" y="3265170"/>
          <a:ext cx="264319" cy="285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751" name="Equation" r:id="rId13" imgW="152280" imgH="164880" progId="Equation.3">
                  <p:embed/>
                </p:oleObj>
              </mc:Choice>
              <mc:Fallback>
                <p:oleObj name="Equation" r:id="rId13" imgW="152280" imgH="164880" progId="Equation.3">
                  <p:embed/>
                  <p:pic>
                    <p:nvPicPr>
                      <p:cNvPr id="0" name="Object 9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39890" y="3265170"/>
                        <a:ext cx="264319" cy="285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463" name="Object 9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78295818"/>
              </p:ext>
            </p:extLst>
          </p:nvPr>
        </p:nvGraphicFramePr>
        <p:xfrm>
          <a:off x="7510225" y="3292555"/>
          <a:ext cx="239315" cy="2583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752" name="Equation" r:id="rId15" imgW="152280" imgH="164880" progId="Equation.3">
                  <p:embed/>
                </p:oleObj>
              </mc:Choice>
              <mc:Fallback>
                <p:oleObj name="Equation" r:id="rId15" imgW="152280" imgH="164880" progId="Equation.3">
                  <p:embed/>
                  <p:pic>
                    <p:nvPicPr>
                      <p:cNvPr id="0" name="Object 9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10225" y="3292555"/>
                        <a:ext cx="239315" cy="2583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488" name="Line 95"/>
          <p:cNvSpPr>
            <a:spLocks noChangeShapeType="1"/>
          </p:cNvSpPr>
          <p:nvPr/>
        </p:nvSpPr>
        <p:spPr bwMode="auto">
          <a:xfrm>
            <a:off x="5863590" y="3608070"/>
            <a:ext cx="21145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sm" len="med"/>
          </a:ln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19464" name="Object 9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58118853"/>
              </p:ext>
            </p:extLst>
          </p:nvPr>
        </p:nvGraphicFramePr>
        <p:xfrm>
          <a:off x="5692141" y="3322320"/>
          <a:ext cx="259556" cy="285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753" name="Equation" r:id="rId17" imgW="126720" imgH="139680" progId="Equation.3">
                  <p:embed/>
                </p:oleObj>
              </mc:Choice>
              <mc:Fallback>
                <p:oleObj name="Equation" r:id="rId17" imgW="126720" imgH="139680" progId="Equation.3">
                  <p:embed/>
                  <p:pic>
                    <p:nvPicPr>
                      <p:cNvPr id="0" name="Object 9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92141" y="3322320"/>
                        <a:ext cx="259556" cy="285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489" name="Oval 97"/>
          <p:cNvSpPr>
            <a:spLocks noChangeArrowheads="1"/>
          </p:cNvSpPr>
          <p:nvPr/>
        </p:nvSpPr>
        <p:spPr bwMode="auto">
          <a:xfrm>
            <a:off x="5844540" y="3569970"/>
            <a:ext cx="57150" cy="5715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 type="none" w="sm" len="lg"/>
          </a:ln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19465" name="Object 9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74316076"/>
              </p:ext>
            </p:extLst>
          </p:nvPr>
        </p:nvGraphicFramePr>
        <p:xfrm>
          <a:off x="7806690" y="3665220"/>
          <a:ext cx="205979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754" name="Equation" r:id="rId19" imgW="114120" imgH="126720" progId="Equation.3">
                  <p:embed/>
                </p:oleObj>
              </mc:Choice>
              <mc:Fallback>
                <p:oleObj name="Equation" r:id="rId19" imgW="114120" imgH="126720" progId="Equation.3">
                  <p:embed/>
                  <p:pic>
                    <p:nvPicPr>
                      <p:cNvPr id="0" name="Object 9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06690" y="3665220"/>
                        <a:ext cx="205979" cy="228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490" name="Line 101"/>
          <p:cNvSpPr>
            <a:spLocks noChangeShapeType="1"/>
          </p:cNvSpPr>
          <p:nvPr/>
        </p:nvSpPr>
        <p:spPr bwMode="auto">
          <a:xfrm>
            <a:off x="6854190" y="3627120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sm" len="lg"/>
          </a:ln>
        </p:spPr>
        <p:txBody>
          <a:bodyPr wrap="none"/>
          <a:lstStyle/>
          <a:p>
            <a:endParaRPr lang="zh-CN" altLang="en-US"/>
          </a:p>
        </p:txBody>
      </p:sp>
      <p:sp>
        <p:nvSpPr>
          <p:cNvPr id="19491" name="Line 102"/>
          <p:cNvSpPr>
            <a:spLocks noChangeShapeType="1"/>
          </p:cNvSpPr>
          <p:nvPr/>
        </p:nvSpPr>
        <p:spPr bwMode="auto">
          <a:xfrm>
            <a:off x="5882640" y="3912870"/>
            <a:ext cx="9715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sm" len="lg"/>
            <a:tailEnd type="triangle" w="sm" len="lg"/>
          </a:ln>
        </p:spPr>
        <p:txBody>
          <a:bodyPr wrap="none"/>
          <a:lstStyle/>
          <a:p>
            <a:endParaRPr lang="zh-CN" altLang="en-US"/>
          </a:p>
        </p:txBody>
      </p:sp>
      <p:graphicFrame>
        <p:nvGraphicFramePr>
          <p:cNvPr id="19466" name="Object 10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64339248"/>
              </p:ext>
            </p:extLst>
          </p:nvPr>
        </p:nvGraphicFramePr>
        <p:xfrm>
          <a:off x="6206490" y="3569970"/>
          <a:ext cx="261938" cy="371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755" name="Equation" r:id="rId21" imgW="152280" imgH="215640" progId="Equation.3">
                  <p:embed/>
                </p:oleObj>
              </mc:Choice>
              <mc:Fallback>
                <p:oleObj name="Equation" r:id="rId21" imgW="152280" imgH="215640" progId="Equation.3">
                  <p:embed/>
                  <p:pic>
                    <p:nvPicPr>
                      <p:cNvPr id="0" name="Object 10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06490" y="3569970"/>
                        <a:ext cx="261938" cy="3714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492" name="Line 104"/>
          <p:cNvSpPr>
            <a:spLocks noChangeShapeType="1"/>
          </p:cNvSpPr>
          <p:nvPr/>
        </p:nvSpPr>
        <p:spPr bwMode="auto">
          <a:xfrm>
            <a:off x="5882640" y="4427220"/>
            <a:ext cx="17145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sm" len="lg"/>
            <a:tailEnd type="triangle" w="sm" len="lg"/>
          </a:ln>
        </p:spPr>
        <p:txBody>
          <a:bodyPr wrap="none"/>
          <a:lstStyle/>
          <a:p>
            <a:endParaRPr lang="zh-CN" altLang="en-US"/>
          </a:p>
        </p:txBody>
      </p:sp>
      <p:graphicFrame>
        <p:nvGraphicFramePr>
          <p:cNvPr id="19467" name="Object 10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57515281"/>
              </p:ext>
            </p:extLst>
          </p:nvPr>
        </p:nvGraphicFramePr>
        <p:xfrm>
          <a:off x="6827522" y="4262558"/>
          <a:ext cx="241697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756" name="Equation" r:id="rId23" imgW="152280" imgH="215640" progId="Equation.3">
                  <p:embed/>
                </p:oleObj>
              </mc:Choice>
              <mc:Fallback>
                <p:oleObj name="Equation" r:id="rId23" imgW="152280" imgH="215640" progId="Equation.3">
                  <p:embed/>
                  <p:pic>
                    <p:nvPicPr>
                      <p:cNvPr id="0" name="Object 10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27522" y="4262558"/>
                        <a:ext cx="241697" cy="3429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493" name="Line 108"/>
          <p:cNvSpPr>
            <a:spLocks noChangeShapeType="1"/>
          </p:cNvSpPr>
          <p:nvPr/>
        </p:nvSpPr>
        <p:spPr bwMode="auto">
          <a:xfrm>
            <a:off x="5873115" y="3627120"/>
            <a:ext cx="0" cy="8572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3" name="Group 114"/>
          <p:cNvGrpSpPr>
            <a:grpSpLocks/>
          </p:cNvGrpSpPr>
          <p:nvPr/>
        </p:nvGrpSpPr>
        <p:grpSpPr bwMode="auto">
          <a:xfrm>
            <a:off x="2528648" y="1494713"/>
            <a:ext cx="4935143" cy="2799160"/>
            <a:chOff x="703" y="1281"/>
            <a:chExt cx="4145" cy="2351"/>
          </a:xfrm>
        </p:grpSpPr>
        <p:graphicFrame>
          <p:nvGraphicFramePr>
            <p:cNvPr id="19475" name="Object 5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894583440"/>
                </p:ext>
              </p:extLst>
            </p:nvPr>
          </p:nvGraphicFramePr>
          <p:xfrm>
            <a:off x="703" y="1374"/>
            <a:ext cx="2005" cy="62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8757" name="Equation" r:id="rId25" imgW="1193760" imgH="368280" progId="Equation.DSMT4">
                    <p:embed/>
                  </p:oleObj>
                </mc:Choice>
                <mc:Fallback>
                  <p:oleObj name="Equation" r:id="rId25" imgW="1193760" imgH="368280" progId="Equation.DSMT4">
                    <p:embed/>
                    <p:pic>
                      <p:nvPicPr>
                        <p:cNvPr id="0" name="Object 5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03" y="1374"/>
                          <a:ext cx="2005" cy="62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9476" name="Object 5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138262197"/>
                </p:ext>
              </p:extLst>
            </p:nvPr>
          </p:nvGraphicFramePr>
          <p:xfrm>
            <a:off x="2689" y="1281"/>
            <a:ext cx="1494" cy="74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8758" name="Equation" r:id="rId27" imgW="863280" imgH="431640" progId="Equation.DSMT4">
                    <p:embed/>
                  </p:oleObj>
                </mc:Choice>
                <mc:Fallback>
                  <p:oleObj name="Equation" r:id="rId27" imgW="863280" imgH="431640" progId="Equation.DSMT4">
                    <p:embed/>
                    <p:pic>
                      <p:nvPicPr>
                        <p:cNvPr id="0" name="Object 5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89" y="1281"/>
                          <a:ext cx="1494" cy="74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19507" name="Group 113"/>
            <p:cNvGrpSpPr>
              <a:grpSpLocks/>
            </p:cNvGrpSpPr>
            <p:nvPr/>
          </p:nvGrpSpPr>
          <p:grpSpPr bwMode="auto">
            <a:xfrm>
              <a:off x="3504" y="2755"/>
              <a:ext cx="1344" cy="877"/>
              <a:chOff x="3504" y="2755"/>
              <a:chExt cx="1344" cy="877"/>
            </a:xfrm>
          </p:grpSpPr>
          <p:graphicFrame>
            <p:nvGraphicFramePr>
              <p:cNvPr id="19477" name="Object 100"/>
              <p:cNvGraphicFramePr>
                <a:graphicFrameLocks noChangeAspect="1"/>
              </p:cNvGraphicFramePr>
              <p:nvPr/>
            </p:nvGraphicFramePr>
            <p:xfrm>
              <a:off x="4560" y="2755"/>
              <a:ext cx="288" cy="269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28759" name="Equation" r:id="rId29" imgW="190440" imgH="177480" progId="Equation.3">
                      <p:embed/>
                    </p:oleObj>
                  </mc:Choice>
                  <mc:Fallback>
                    <p:oleObj name="Equation" r:id="rId29" imgW="190440" imgH="177480" progId="Equation.3">
                      <p:embed/>
                      <p:pic>
                        <p:nvPicPr>
                          <p:cNvPr id="0" name="Object 100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560" y="2755"/>
                            <a:ext cx="288" cy="269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9508" name="Line 99"/>
              <p:cNvSpPr>
                <a:spLocks noChangeShapeType="1"/>
              </p:cNvSpPr>
              <p:nvPr/>
            </p:nvSpPr>
            <p:spPr bwMode="auto">
              <a:xfrm>
                <a:off x="4560" y="3048"/>
                <a:ext cx="240" cy="8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 type="triangle" w="sm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9509" name="Line 107"/>
              <p:cNvSpPr>
                <a:spLocks noChangeShapeType="1"/>
              </p:cNvSpPr>
              <p:nvPr/>
            </p:nvSpPr>
            <p:spPr bwMode="auto">
              <a:xfrm>
                <a:off x="3504" y="3528"/>
                <a:ext cx="105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triangle" w="sm" len="lg"/>
                <a:tailEnd type="triangle" w="sm" len="lg"/>
              </a:ln>
            </p:spPr>
            <p:txBody>
              <a:bodyPr wrap="none"/>
              <a:lstStyle/>
              <a:p>
                <a:endParaRPr lang="zh-CN" altLang="en-US"/>
              </a:p>
            </p:txBody>
          </p:sp>
          <p:graphicFrame>
            <p:nvGraphicFramePr>
              <p:cNvPr id="19478" name="Object 106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02327518"/>
                  </p:ext>
                </p:extLst>
              </p:nvPr>
            </p:nvGraphicFramePr>
            <p:xfrm>
              <a:off x="4095" y="3413"/>
              <a:ext cx="173" cy="19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28760" name="Equation" r:id="rId31" imgW="114120" imgH="126720" progId="Equation.3">
                      <p:embed/>
                    </p:oleObj>
                  </mc:Choice>
                  <mc:Fallback>
                    <p:oleObj name="Equation" r:id="rId31" imgW="114120" imgH="126720" progId="Equation.3">
                      <p:embed/>
                      <p:pic>
                        <p:nvPicPr>
                          <p:cNvPr id="0" name="Object 10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095" y="3413"/>
                            <a:ext cx="173" cy="192"/>
                          </a:xfrm>
                          <a:prstGeom prst="rect">
                            <a:avLst/>
                          </a:prstGeom>
                          <a:solidFill>
                            <a:schemeClr val="bg1"/>
                          </a:solidFill>
                          <a:extLst/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9510" name="Line 109"/>
              <p:cNvSpPr>
                <a:spLocks noChangeShapeType="1"/>
              </p:cNvSpPr>
              <p:nvPr/>
            </p:nvSpPr>
            <p:spPr bwMode="auto">
              <a:xfrm>
                <a:off x="4560" y="3056"/>
                <a:ext cx="0" cy="57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none" w="sm" len="lg"/>
              </a:ln>
            </p:spPr>
            <p:txBody>
              <a:bodyPr wrap="none"/>
              <a:lstStyle/>
              <a:p>
                <a:endParaRPr lang="zh-CN" altLang="en-US"/>
              </a:p>
            </p:txBody>
          </p:sp>
        </p:grpSp>
      </p:grpSp>
      <p:sp>
        <p:nvSpPr>
          <p:cNvPr id="19495" name="Line 110"/>
          <p:cNvSpPr>
            <a:spLocks noChangeShapeType="1"/>
          </p:cNvSpPr>
          <p:nvPr/>
        </p:nvSpPr>
        <p:spPr bwMode="auto">
          <a:xfrm>
            <a:off x="7597140" y="3627120"/>
            <a:ext cx="0" cy="8572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5" name="Group 133"/>
          <p:cNvGrpSpPr>
            <a:grpSpLocks/>
          </p:cNvGrpSpPr>
          <p:nvPr/>
        </p:nvGrpSpPr>
        <p:grpSpPr bwMode="auto">
          <a:xfrm>
            <a:off x="437911" y="2641152"/>
            <a:ext cx="7668816" cy="2051446"/>
            <a:chOff x="-1053" y="-145"/>
            <a:chExt cx="6441" cy="1723"/>
          </a:xfrm>
        </p:grpSpPr>
        <p:grpSp>
          <p:nvGrpSpPr>
            <p:cNvPr id="19497" name="Group 116"/>
            <p:cNvGrpSpPr>
              <a:grpSpLocks/>
            </p:cNvGrpSpPr>
            <p:nvPr/>
          </p:nvGrpSpPr>
          <p:grpSpPr bwMode="auto">
            <a:xfrm>
              <a:off x="-1053" y="-145"/>
              <a:ext cx="1265" cy="388"/>
              <a:chOff x="-1053" y="2255"/>
              <a:chExt cx="1265" cy="388"/>
            </a:xfrm>
          </p:grpSpPr>
          <p:sp>
            <p:nvSpPr>
              <p:cNvPr id="19506" name="Text Box 56"/>
              <p:cNvSpPr txBox="1">
                <a:spLocks noChangeArrowheads="1"/>
              </p:cNvSpPr>
              <p:nvPr/>
            </p:nvSpPr>
            <p:spPr bwMode="auto">
              <a:xfrm>
                <a:off x="-1053" y="2255"/>
                <a:ext cx="1104" cy="3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zh-CN" altLang="en-US" sz="2400" b="1">
                    <a:solidFill>
                      <a:srgbClr val="CC0000"/>
                    </a:solidFill>
                    <a:latin typeface="Times New Roman" pitchFamily="18" charset="0"/>
                  </a:rPr>
                  <a:t>（</a:t>
                </a:r>
                <a:r>
                  <a:rPr lang="en-US" altLang="zh-CN" sz="2400" b="1">
                    <a:solidFill>
                      <a:srgbClr val="CC0000"/>
                    </a:solidFill>
                    <a:latin typeface="Times New Roman" pitchFamily="18" charset="0"/>
                  </a:rPr>
                  <a:t>2</a:t>
                </a:r>
                <a:r>
                  <a:rPr lang="zh-CN" altLang="en-US" sz="2400" b="1">
                    <a:solidFill>
                      <a:srgbClr val="CC0000"/>
                    </a:solidFill>
                    <a:latin typeface="Times New Roman" pitchFamily="18" charset="0"/>
                  </a:rPr>
                  <a:t>）</a:t>
                </a:r>
              </a:p>
            </p:txBody>
          </p:sp>
          <p:graphicFrame>
            <p:nvGraphicFramePr>
              <p:cNvPr id="19474" name="Object 57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39766649"/>
                  </p:ext>
                </p:extLst>
              </p:nvPr>
            </p:nvGraphicFramePr>
            <p:xfrm>
              <a:off x="-381" y="2283"/>
              <a:ext cx="593" cy="28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28761" name="Equation" r:id="rId33" imgW="368280" imgH="164880" progId="Equation.3">
                      <p:embed/>
                    </p:oleObj>
                  </mc:Choice>
                  <mc:Fallback>
                    <p:oleObj name="Equation" r:id="rId33" imgW="368280" imgH="164880" progId="Equation.3">
                      <p:embed/>
                      <p:pic>
                        <p:nvPicPr>
                          <p:cNvPr id="0" name="Object 57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-381" y="2283"/>
                            <a:ext cx="593" cy="281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19498" name="Rectangle 118"/>
            <p:cNvSpPr>
              <a:spLocks noChangeArrowheads="1"/>
            </p:cNvSpPr>
            <p:nvPr/>
          </p:nvSpPr>
          <p:spPr bwMode="auto">
            <a:xfrm>
              <a:off x="2796" y="-77"/>
              <a:ext cx="2592" cy="1655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 type="none" w="sm" len="lg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499" name="Oval 119"/>
            <p:cNvSpPr>
              <a:spLocks noChangeArrowheads="1"/>
            </p:cNvSpPr>
            <p:nvPr/>
          </p:nvSpPr>
          <p:spPr bwMode="auto">
            <a:xfrm>
              <a:off x="2928" y="54"/>
              <a:ext cx="1200" cy="1200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rgbClr val="99CCFF"/>
                </a:gs>
              </a:gsLst>
              <a:path path="shape">
                <a:fillToRect l="50000" t="50000" r="50000" b="50000"/>
              </a:path>
            </a:gra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500" name="Line 120"/>
            <p:cNvSpPr>
              <a:spLocks noChangeShapeType="1"/>
            </p:cNvSpPr>
            <p:nvPr/>
          </p:nvSpPr>
          <p:spPr bwMode="auto">
            <a:xfrm flipH="1">
              <a:off x="3024" y="672"/>
              <a:ext cx="480" cy="288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none" w="sm" len="lg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19468" name="Object 121"/>
            <p:cNvGraphicFramePr>
              <a:graphicFrameLocks noChangeAspect="1"/>
            </p:cNvGraphicFramePr>
            <p:nvPr/>
          </p:nvGraphicFramePr>
          <p:xfrm>
            <a:off x="3120" y="576"/>
            <a:ext cx="181" cy="1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8762" name="Equation" r:id="rId35" imgW="215640" imgH="228600" progId="Equation.3">
                    <p:embed/>
                  </p:oleObj>
                </mc:Choice>
                <mc:Fallback>
                  <p:oleObj name="Equation" r:id="rId35" imgW="215640" imgH="228600" progId="Equation.3">
                    <p:embed/>
                    <p:pic>
                      <p:nvPicPr>
                        <p:cNvPr id="0" name="Object 12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20" y="576"/>
                          <a:ext cx="181" cy="19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9501" name="Oval 122"/>
            <p:cNvSpPr>
              <a:spLocks noChangeArrowheads="1"/>
            </p:cNvSpPr>
            <p:nvPr/>
          </p:nvSpPr>
          <p:spPr bwMode="auto">
            <a:xfrm>
              <a:off x="3625" y="633"/>
              <a:ext cx="48" cy="4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 type="none" w="sm" len="lg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502" name="Oval 123"/>
            <p:cNvSpPr>
              <a:spLocks noChangeArrowheads="1"/>
            </p:cNvSpPr>
            <p:nvPr/>
          </p:nvSpPr>
          <p:spPr bwMode="auto">
            <a:xfrm>
              <a:off x="3959" y="633"/>
              <a:ext cx="48" cy="4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 type="none" w="sm" len="lg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19469" name="Object 124"/>
            <p:cNvGraphicFramePr>
              <a:graphicFrameLocks noChangeAspect="1"/>
            </p:cNvGraphicFramePr>
            <p:nvPr/>
          </p:nvGraphicFramePr>
          <p:xfrm>
            <a:off x="3552" y="368"/>
            <a:ext cx="222" cy="2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8763" name="Equation" r:id="rId36" imgW="152280" imgH="164880" progId="Equation.3">
                    <p:embed/>
                  </p:oleObj>
                </mc:Choice>
                <mc:Fallback>
                  <p:oleObj name="Equation" r:id="rId36" imgW="152280" imgH="164880" progId="Equation.3">
                    <p:embed/>
                    <p:pic>
                      <p:nvPicPr>
                        <p:cNvPr id="0" name="Object 12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52" y="368"/>
                          <a:ext cx="222" cy="24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9470" name="Object 125"/>
            <p:cNvGraphicFramePr>
              <a:graphicFrameLocks noChangeAspect="1"/>
            </p:cNvGraphicFramePr>
            <p:nvPr/>
          </p:nvGraphicFramePr>
          <p:xfrm>
            <a:off x="3911" y="391"/>
            <a:ext cx="201" cy="2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8764" name="Equation" r:id="rId37" imgW="152280" imgH="164880" progId="Equation.3">
                    <p:embed/>
                  </p:oleObj>
                </mc:Choice>
                <mc:Fallback>
                  <p:oleObj name="Equation" r:id="rId37" imgW="152280" imgH="164880" progId="Equation.3">
                    <p:embed/>
                    <p:pic>
                      <p:nvPicPr>
                        <p:cNvPr id="0" name="Object 12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11" y="391"/>
                          <a:ext cx="201" cy="21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9503" name="Line 126"/>
            <p:cNvSpPr>
              <a:spLocks noChangeShapeType="1"/>
            </p:cNvSpPr>
            <p:nvPr/>
          </p:nvSpPr>
          <p:spPr bwMode="auto">
            <a:xfrm>
              <a:off x="3504" y="662"/>
              <a:ext cx="177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sm" len="med"/>
            </a:ln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19471" name="Object 127"/>
            <p:cNvGraphicFramePr>
              <a:graphicFrameLocks noChangeAspect="1"/>
            </p:cNvGraphicFramePr>
            <p:nvPr/>
          </p:nvGraphicFramePr>
          <p:xfrm>
            <a:off x="3360" y="416"/>
            <a:ext cx="218" cy="2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8765" name="Equation" r:id="rId38" imgW="126720" imgH="139680" progId="Equation.3">
                    <p:embed/>
                  </p:oleObj>
                </mc:Choice>
                <mc:Fallback>
                  <p:oleObj name="Equation" r:id="rId38" imgW="126720" imgH="139680" progId="Equation.3">
                    <p:embed/>
                    <p:pic>
                      <p:nvPicPr>
                        <p:cNvPr id="0" name="Object 12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60" y="416"/>
                          <a:ext cx="218" cy="24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9504" name="Oval 128"/>
            <p:cNvSpPr>
              <a:spLocks noChangeArrowheads="1"/>
            </p:cNvSpPr>
            <p:nvPr/>
          </p:nvSpPr>
          <p:spPr bwMode="auto">
            <a:xfrm>
              <a:off x="3491" y="633"/>
              <a:ext cx="48" cy="4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 type="none" w="sm" len="lg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19472" name="Object 129"/>
            <p:cNvGraphicFramePr>
              <a:graphicFrameLocks noChangeAspect="1"/>
            </p:cNvGraphicFramePr>
            <p:nvPr/>
          </p:nvGraphicFramePr>
          <p:xfrm>
            <a:off x="5136" y="704"/>
            <a:ext cx="173" cy="1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8766" name="Equation" r:id="rId39" imgW="114120" imgH="126720" progId="Equation.3">
                    <p:embed/>
                  </p:oleObj>
                </mc:Choice>
                <mc:Fallback>
                  <p:oleObj name="Equation" r:id="rId39" imgW="114120" imgH="126720" progId="Equation.3">
                    <p:embed/>
                    <p:pic>
                      <p:nvPicPr>
                        <p:cNvPr id="0" name="Object 12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136" y="704"/>
                          <a:ext cx="173" cy="19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9505" name="Line 130"/>
            <p:cNvSpPr>
              <a:spLocks noChangeShapeType="1"/>
            </p:cNvSpPr>
            <p:nvPr/>
          </p:nvSpPr>
          <p:spPr bwMode="auto">
            <a:xfrm>
              <a:off x="3744" y="659"/>
              <a:ext cx="168" cy="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sm" len="med"/>
            </a:ln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19473" name="Object 131"/>
            <p:cNvGraphicFramePr>
              <a:graphicFrameLocks noChangeAspect="1"/>
            </p:cNvGraphicFramePr>
            <p:nvPr/>
          </p:nvGraphicFramePr>
          <p:xfrm>
            <a:off x="3648" y="720"/>
            <a:ext cx="288" cy="26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8767" name="Equation" r:id="rId40" imgW="190440" imgH="177480" progId="Equation.3">
                    <p:embed/>
                  </p:oleObj>
                </mc:Choice>
                <mc:Fallback>
                  <p:oleObj name="Equation" r:id="rId40" imgW="190440" imgH="177480" progId="Equation.3">
                    <p:embed/>
                    <p:pic>
                      <p:nvPicPr>
                        <p:cNvPr id="0" name="Object 13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48" y="720"/>
                          <a:ext cx="288" cy="269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7" dur="500"/>
                                        <p:tgtEl>
                                          <p:spTgt spid="676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76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E2B95BC-8E37-430D-B76F-0FA47A28800D}" type="slidenum">
              <a:rPr lang="en-US" altLang="zh-CN"/>
              <a:pPr>
                <a:defRPr/>
              </a:pPr>
              <a:t>22</a:t>
            </a:fld>
            <a:endParaRPr lang="en-US" altLang="zh-CN" dirty="0"/>
          </a:p>
        </p:txBody>
      </p:sp>
      <p:grpSp>
        <p:nvGrpSpPr>
          <p:cNvPr id="20503" name="Group 182"/>
          <p:cNvGrpSpPr>
            <a:grpSpLocks/>
          </p:cNvGrpSpPr>
          <p:nvPr/>
        </p:nvGrpSpPr>
        <p:grpSpPr bwMode="auto">
          <a:xfrm>
            <a:off x="916290" y="537466"/>
            <a:ext cx="3134916" cy="467917"/>
            <a:chOff x="384" y="528"/>
            <a:chExt cx="2633" cy="393"/>
          </a:xfrm>
        </p:grpSpPr>
        <p:grpSp>
          <p:nvGrpSpPr>
            <p:cNvPr id="20526" name="Group 163"/>
            <p:cNvGrpSpPr>
              <a:grpSpLocks/>
            </p:cNvGrpSpPr>
            <p:nvPr/>
          </p:nvGrpSpPr>
          <p:grpSpPr bwMode="auto">
            <a:xfrm>
              <a:off x="384" y="530"/>
              <a:ext cx="1488" cy="388"/>
              <a:chOff x="384" y="626"/>
              <a:chExt cx="1488" cy="388"/>
            </a:xfrm>
          </p:grpSpPr>
          <p:sp>
            <p:nvSpPr>
              <p:cNvPr id="20529" name="Text Box 3"/>
              <p:cNvSpPr txBox="1">
                <a:spLocks noChangeArrowheads="1"/>
              </p:cNvSpPr>
              <p:nvPr/>
            </p:nvSpPr>
            <p:spPr bwMode="auto">
              <a:xfrm>
                <a:off x="384" y="626"/>
                <a:ext cx="1488" cy="3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zh-CN" altLang="en-US" sz="2400" b="1">
                    <a:solidFill>
                      <a:srgbClr val="CC0000"/>
                    </a:solidFill>
                    <a:latin typeface="Times New Roman" pitchFamily="18" charset="0"/>
                  </a:rPr>
                  <a:t>（</a:t>
                </a:r>
                <a:r>
                  <a:rPr lang="en-US" altLang="zh-CN" sz="2400" b="1">
                    <a:solidFill>
                      <a:srgbClr val="CC0000"/>
                    </a:solidFill>
                    <a:latin typeface="Times New Roman" pitchFamily="18" charset="0"/>
                  </a:rPr>
                  <a:t>3</a:t>
                </a:r>
                <a:r>
                  <a:rPr lang="zh-CN" altLang="en-US" sz="2400" b="1">
                    <a:solidFill>
                      <a:srgbClr val="CC0000"/>
                    </a:solidFill>
                    <a:latin typeface="Times New Roman" pitchFamily="18" charset="0"/>
                  </a:rPr>
                  <a:t>）</a:t>
                </a:r>
              </a:p>
            </p:txBody>
          </p:sp>
          <p:graphicFrame>
            <p:nvGraphicFramePr>
              <p:cNvPr id="20501" name="Object 4"/>
              <p:cNvGraphicFramePr>
                <a:graphicFrameLocks noChangeAspect="1"/>
              </p:cNvGraphicFramePr>
              <p:nvPr/>
            </p:nvGraphicFramePr>
            <p:xfrm>
              <a:off x="1056" y="672"/>
              <a:ext cx="593" cy="28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35198" name="Equation" r:id="rId3" imgW="368280" imgH="164880" progId="Equation.3">
                      <p:embed/>
                    </p:oleObj>
                  </mc:Choice>
                  <mc:Fallback>
                    <p:oleObj name="Equation" r:id="rId3" imgW="368280" imgH="164880" progId="Equation.3">
                      <p:embed/>
                      <p:pic>
                        <p:nvPicPr>
                          <p:cNvPr id="0" name="Object 4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056" y="672"/>
                            <a:ext cx="593" cy="281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20527" name="Group 181"/>
            <p:cNvGrpSpPr>
              <a:grpSpLocks/>
            </p:cNvGrpSpPr>
            <p:nvPr/>
          </p:nvGrpSpPr>
          <p:grpSpPr bwMode="auto">
            <a:xfrm>
              <a:off x="1920" y="528"/>
              <a:ext cx="1097" cy="393"/>
              <a:chOff x="1920" y="528"/>
              <a:chExt cx="1097" cy="393"/>
            </a:xfrm>
          </p:grpSpPr>
          <p:graphicFrame>
            <p:nvGraphicFramePr>
              <p:cNvPr id="20500" name="Object 7"/>
              <p:cNvGraphicFramePr>
                <a:graphicFrameLocks noChangeAspect="1"/>
              </p:cNvGraphicFramePr>
              <p:nvPr/>
            </p:nvGraphicFramePr>
            <p:xfrm>
              <a:off x="2255" y="528"/>
              <a:ext cx="762" cy="39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35199" name="Equation" r:id="rId5" imgW="444240" imgH="228600" progId="Equation.DSMT4">
                      <p:embed/>
                    </p:oleObj>
                  </mc:Choice>
                  <mc:Fallback>
                    <p:oleObj name="Equation" r:id="rId5" imgW="444240" imgH="228600" progId="Equation.DSMT4">
                      <p:embed/>
                      <p:pic>
                        <p:nvPicPr>
                          <p:cNvPr id="0" name="Object 7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255" y="528"/>
                            <a:ext cx="762" cy="393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20528" name="Text Box 8"/>
              <p:cNvSpPr txBox="1">
                <a:spLocks noChangeArrowheads="1"/>
              </p:cNvSpPr>
              <p:nvPr/>
            </p:nvSpPr>
            <p:spPr bwMode="auto">
              <a:xfrm>
                <a:off x="1920" y="528"/>
                <a:ext cx="960" cy="3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zh-CN" altLang="en-US" sz="2400" b="1" dirty="0">
                    <a:solidFill>
                      <a:srgbClr val="1C1C1C"/>
                    </a:solidFill>
                    <a:latin typeface="Times New Roman" pitchFamily="18" charset="0"/>
                  </a:rPr>
                  <a:t>令</a:t>
                </a:r>
              </a:p>
            </p:txBody>
          </p:sp>
        </p:grpSp>
      </p:grpSp>
      <p:graphicFrame>
        <p:nvGraphicFramePr>
          <p:cNvPr id="62473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03949535"/>
              </p:ext>
            </p:extLst>
          </p:nvPr>
        </p:nvGraphicFramePr>
        <p:xfrm>
          <a:off x="4714716" y="297658"/>
          <a:ext cx="3444478" cy="8882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200" name="Equation" r:id="rId7" imgW="1600200" imgH="444240" progId="Equation.DSMT4">
                  <p:embed/>
                </p:oleObj>
              </mc:Choice>
              <mc:Fallback>
                <p:oleObj name="Equation" r:id="rId7" imgW="1600200" imgH="444240" progId="Equation.DSMT4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14716" y="297658"/>
                        <a:ext cx="3444478" cy="88820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505" name="Oval 141"/>
          <p:cNvSpPr>
            <a:spLocks noChangeArrowheads="1"/>
          </p:cNvSpPr>
          <p:nvPr/>
        </p:nvSpPr>
        <p:spPr bwMode="auto">
          <a:xfrm>
            <a:off x="4522345" y="2825265"/>
            <a:ext cx="1428750" cy="1428750"/>
          </a:xfrm>
          <a:prstGeom prst="ellipse">
            <a:avLst/>
          </a:prstGeom>
          <a:gradFill rotWithShape="0">
            <a:gsLst>
              <a:gs pos="0">
                <a:schemeClr val="bg1"/>
              </a:gs>
              <a:gs pos="100000">
                <a:srgbClr val="99CCFF"/>
              </a:gs>
            </a:gsLst>
            <a:path path="shape">
              <a:fillToRect l="50000" t="50000" r="50000" b="50000"/>
            </a:path>
          </a:gra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0506" name="Line 142"/>
          <p:cNvSpPr>
            <a:spLocks noChangeShapeType="1"/>
          </p:cNvSpPr>
          <p:nvPr/>
        </p:nvSpPr>
        <p:spPr bwMode="auto">
          <a:xfrm flipH="1">
            <a:off x="4636645" y="3568215"/>
            <a:ext cx="571500" cy="3429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none" w="sm" len="lg"/>
          </a:ln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20484" name="Object 14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09263704"/>
              </p:ext>
            </p:extLst>
          </p:nvPr>
        </p:nvGraphicFramePr>
        <p:xfrm>
          <a:off x="4750945" y="3453915"/>
          <a:ext cx="215504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201" name="Equation" r:id="rId9" imgW="215640" imgH="228600" progId="Equation.3">
                  <p:embed/>
                </p:oleObj>
              </mc:Choice>
              <mc:Fallback>
                <p:oleObj name="Equation" r:id="rId9" imgW="215640" imgH="228600" progId="Equation.3">
                  <p:embed/>
                  <p:pic>
                    <p:nvPicPr>
                      <p:cNvPr id="0" name="Object 14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50945" y="3453915"/>
                        <a:ext cx="215504" cy="228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507" name="Oval 144"/>
          <p:cNvSpPr>
            <a:spLocks noChangeArrowheads="1"/>
          </p:cNvSpPr>
          <p:nvPr/>
        </p:nvSpPr>
        <p:spPr bwMode="auto">
          <a:xfrm>
            <a:off x="6171361" y="3511065"/>
            <a:ext cx="57150" cy="5715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 type="none" w="sm" len="lg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0508" name="Oval 145"/>
          <p:cNvSpPr>
            <a:spLocks noChangeArrowheads="1"/>
          </p:cNvSpPr>
          <p:nvPr/>
        </p:nvSpPr>
        <p:spPr bwMode="auto">
          <a:xfrm>
            <a:off x="6911930" y="3511065"/>
            <a:ext cx="57150" cy="5715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 type="none" w="sm" len="lg"/>
          </a:ln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20485" name="Object 14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79232349"/>
              </p:ext>
            </p:extLst>
          </p:nvPr>
        </p:nvGraphicFramePr>
        <p:xfrm>
          <a:off x="6084445" y="3206265"/>
          <a:ext cx="264319" cy="285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202" name="Equation" r:id="rId11" imgW="152280" imgH="164880" progId="Equation.3">
                  <p:embed/>
                </p:oleObj>
              </mc:Choice>
              <mc:Fallback>
                <p:oleObj name="Equation" r:id="rId11" imgW="152280" imgH="164880" progId="Equation.3">
                  <p:embed/>
                  <p:pic>
                    <p:nvPicPr>
                      <p:cNvPr id="0" name="Object 14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84445" y="3206265"/>
                        <a:ext cx="264319" cy="285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486" name="Object 14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75038262"/>
              </p:ext>
            </p:extLst>
          </p:nvPr>
        </p:nvGraphicFramePr>
        <p:xfrm>
          <a:off x="6854780" y="3233650"/>
          <a:ext cx="239315" cy="2583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203" name="Equation" r:id="rId13" imgW="152280" imgH="164880" progId="Equation.3">
                  <p:embed/>
                </p:oleObj>
              </mc:Choice>
              <mc:Fallback>
                <p:oleObj name="Equation" r:id="rId13" imgW="152280" imgH="164880" progId="Equation.3">
                  <p:embed/>
                  <p:pic>
                    <p:nvPicPr>
                      <p:cNvPr id="0" name="Object 14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4780" y="3233650"/>
                        <a:ext cx="239315" cy="2583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509" name="Line 148"/>
          <p:cNvSpPr>
            <a:spLocks noChangeShapeType="1"/>
          </p:cNvSpPr>
          <p:nvPr/>
        </p:nvSpPr>
        <p:spPr bwMode="auto">
          <a:xfrm>
            <a:off x="5208145" y="3549165"/>
            <a:ext cx="21145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sm" len="med"/>
          </a:ln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20487" name="Object 14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35011862"/>
              </p:ext>
            </p:extLst>
          </p:nvPr>
        </p:nvGraphicFramePr>
        <p:xfrm>
          <a:off x="5036696" y="3263415"/>
          <a:ext cx="259556" cy="285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204" name="Equation" r:id="rId15" imgW="126720" imgH="139680" progId="Equation.3">
                  <p:embed/>
                </p:oleObj>
              </mc:Choice>
              <mc:Fallback>
                <p:oleObj name="Equation" r:id="rId15" imgW="126720" imgH="139680" progId="Equation.3">
                  <p:embed/>
                  <p:pic>
                    <p:nvPicPr>
                      <p:cNvPr id="0" name="Object 14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36696" y="3263415"/>
                        <a:ext cx="259556" cy="285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510" name="Oval 150"/>
          <p:cNvSpPr>
            <a:spLocks noChangeArrowheads="1"/>
          </p:cNvSpPr>
          <p:nvPr/>
        </p:nvSpPr>
        <p:spPr bwMode="auto">
          <a:xfrm>
            <a:off x="5189095" y="3511065"/>
            <a:ext cx="57150" cy="5715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 type="none" w="sm" len="lg"/>
          </a:ln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20488" name="Object 15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47451423"/>
              </p:ext>
            </p:extLst>
          </p:nvPr>
        </p:nvGraphicFramePr>
        <p:xfrm>
          <a:off x="7151245" y="3606315"/>
          <a:ext cx="205979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205" name="Equation" r:id="rId17" imgW="114120" imgH="126720" progId="Equation.3">
                  <p:embed/>
                </p:oleObj>
              </mc:Choice>
              <mc:Fallback>
                <p:oleObj name="Equation" r:id="rId17" imgW="114120" imgH="126720" progId="Equation.3">
                  <p:embed/>
                  <p:pic>
                    <p:nvPicPr>
                      <p:cNvPr id="0" name="Object 15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51245" y="3606315"/>
                        <a:ext cx="205979" cy="228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511" name="Line 152"/>
          <p:cNvSpPr>
            <a:spLocks noChangeShapeType="1"/>
          </p:cNvSpPr>
          <p:nvPr/>
        </p:nvSpPr>
        <p:spPr bwMode="auto">
          <a:xfrm>
            <a:off x="6198745" y="3568215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sm" len="lg"/>
          </a:ln>
        </p:spPr>
        <p:txBody>
          <a:bodyPr wrap="none"/>
          <a:lstStyle/>
          <a:p>
            <a:endParaRPr lang="zh-CN" altLang="en-US"/>
          </a:p>
        </p:txBody>
      </p:sp>
      <p:sp>
        <p:nvSpPr>
          <p:cNvPr id="20512" name="Line 153"/>
          <p:cNvSpPr>
            <a:spLocks noChangeShapeType="1"/>
          </p:cNvSpPr>
          <p:nvPr/>
        </p:nvSpPr>
        <p:spPr bwMode="auto">
          <a:xfrm>
            <a:off x="5227195" y="3853965"/>
            <a:ext cx="9715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sm" len="lg"/>
            <a:tailEnd type="triangle" w="sm" len="lg"/>
          </a:ln>
        </p:spPr>
        <p:txBody>
          <a:bodyPr wrap="none"/>
          <a:lstStyle/>
          <a:p>
            <a:endParaRPr lang="zh-CN" altLang="en-US"/>
          </a:p>
        </p:txBody>
      </p:sp>
      <p:graphicFrame>
        <p:nvGraphicFramePr>
          <p:cNvPr id="20489" name="Object 15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93981024"/>
              </p:ext>
            </p:extLst>
          </p:nvPr>
        </p:nvGraphicFramePr>
        <p:xfrm>
          <a:off x="5551045" y="3511065"/>
          <a:ext cx="261938" cy="371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206" name="Equation" r:id="rId19" imgW="152280" imgH="215640" progId="Equation.3">
                  <p:embed/>
                </p:oleObj>
              </mc:Choice>
              <mc:Fallback>
                <p:oleObj name="Equation" r:id="rId19" imgW="152280" imgH="215640" progId="Equation.3">
                  <p:embed/>
                  <p:pic>
                    <p:nvPicPr>
                      <p:cNvPr id="0" name="Object 15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51045" y="3511065"/>
                        <a:ext cx="261938" cy="3714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513" name="Line 155"/>
          <p:cNvSpPr>
            <a:spLocks noChangeShapeType="1"/>
          </p:cNvSpPr>
          <p:nvPr/>
        </p:nvSpPr>
        <p:spPr bwMode="auto">
          <a:xfrm>
            <a:off x="5227195" y="4368315"/>
            <a:ext cx="17145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sm" len="lg"/>
            <a:tailEnd type="triangle" w="sm" len="lg"/>
          </a:ln>
        </p:spPr>
        <p:txBody>
          <a:bodyPr wrap="none"/>
          <a:lstStyle/>
          <a:p>
            <a:endParaRPr lang="zh-CN" altLang="en-US"/>
          </a:p>
        </p:txBody>
      </p:sp>
      <p:graphicFrame>
        <p:nvGraphicFramePr>
          <p:cNvPr id="20490" name="Object 15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62864836"/>
              </p:ext>
            </p:extLst>
          </p:nvPr>
        </p:nvGraphicFramePr>
        <p:xfrm>
          <a:off x="5951096" y="4034940"/>
          <a:ext cx="241697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207" name="Equation" r:id="rId21" imgW="152280" imgH="215640" progId="Equation.3">
                  <p:embed/>
                </p:oleObj>
              </mc:Choice>
              <mc:Fallback>
                <p:oleObj name="Equation" r:id="rId21" imgW="152280" imgH="215640" progId="Equation.3">
                  <p:embed/>
                  <p:pic>
                    <p:nvPicPr>
                      <p:cNvPr id="0" name="Object 15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51096" y="4034940"/>
                        <a:ext cx="241697" cy="342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514" name="Line 157"/>
          <p:cNvSpPr>
            <a:spLocks noChangeShapeType="1"/>
          </p:cNvSpPr>
          <p:nvPr/>
        </p:nvSpPr>
        <p:spPr bwMode="auto">
          <a:xfrm>
            <a:off x="5217670" y="3568215"/>
            <a:ext cx="0" cy="8572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0515" name="Line 158"/>
          <p:cNvSpPr>
            <a:spLocks noChangeShapeType="1"/>
          </p:cNvSpPr>
          <p:nvPr/>
        </p:nvSpPr>
        <p:spPr bwMode="auto">
          <a:xfrm>
            <a:off x="6941695" y="3568215"/>
            <a:ext cx="0" cy="8572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5" name="Group 180"/>
          <p:cNvGrpSpPr>
            <a:grpSpLocks/>
          </p:cNvGrpSpPr>
          <p:nvPr/>
        </p:nvGrpSpPr>
        <p:grpSpPr bwMode="auto">
          <a:xfrm>
            <a:off x="888860" y="1424560"/>
            <a:ext cx="1448991" cy="461963"/>
            <a:chOff x="384" y="1608"/>
            <a:chExt cx="1217" cy="388"/>
          </a:xfrm>
        </p:grpSpPr>
        <p:sp>
          <p:nvSpPr>
            <p:cNvPr id="20525" name="Text Box 159"/>
            <p:cNvSpPr txBox="1">
              <a:spLocks noChangeArrowheads="1"/>
            </p:cNvSpPr>
            <p:nvPr/>
          </p:nvSpPr>
          <p:spPr bwMode="auto">
            <a:xfrm>
              <a:off x="384" y="1608"/>
              <a:ext cx="960" cy="3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400" b="1">
                  <a:solidFill>
                    <a:srgbClr val="CC0000"/>
                  </a:solidFill>
                  <a:latin typeface="Times New Roman" pitchFamily="18" charset="0"/>
                </a:rPr>
                <a:t>（</a:t>
              </a:r>
              <a:r>
                <a:rPr lang="en-US" altLang="zh-CN" sz="2400" b="1">
                  <a:solidFill>
                    <a:srgbClr val="CC0000"/>
                  </a:solidFill>
                  <a:latin typeface="Times New Roman" pitchFamily="18" charset="0"/>
                </a:rPr>
                <a:t>4</a:t>
              </a:r>
              <a:r>
                <a:rPr lang="zh-CN" altLang="en-US" sz="2400" b="1">
                  <a:solidFill>
                    <a:srgbClr val="CC0000"/>
                  </a:solidFill>
                  <a:latin typeface="Times New Roman" pitchFamily="18" charset="0"/>
                </a:rPr>
                <a:t>）</a:t>
              </a:r>
            </a:p>
          </p:txBody>
        </p:sp>
        <p:graphicFrame>
          <p:nvGraphicFramePr>
            <p:cNvPr id="20499" name="Object 160"/>
            <p:cNvGraphicFramePr>
              <a:graphicFrameLocks noChangeAspect="1"/>
            </p:cNvGraphicFramePr>
            <p:nvPr/>
          </p:nvGraphicFramePr>
          <p:xfrm>
            <a:off x="1008" y="1632"/>
            <a:ext cx="593" cy="28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5208" name="Equation" r:id="rId23" imgW="368280" imgH="164880" progId="Equation.3">
                    <p:embed/>
                  </p:oleObj>
                </mc:Choice>
                <mc:Fallback>
                  <p:oleObj name="Equation" r:id="rId23" imgW="368280" imgH="164880" progId="Equation.3">
                    <p:embed/>
                    <p:pic>
                      <p:nvPicPr>
                        <p:cNvPr id="0" name="Object 16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08" y="1632"/>
                          <a:ext cx="593" cy="281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6" name="Group 179"/>
          <p:cNvGrpSpPr>
            <a:grpSpLocks/>
          </p:cNvGrpSpPr>
          <p:nvPr/>
        </p:nvGrpSpPr>
        <p:grpSpPr bwMode="auto">
          <a:xfrm>
            <a:off x="2857653" y="1274059"/>
            <a:ext cx="4326730" cy="783432"/>
            <a:chOff x="1866" y="1540"/>
            <a:chExt cx="3634" cy="658"/>
          </a:xfrm>
        </p:grpSpPr>
        <p:graphicFrame>
          <p:nvGraphicFramePr>
            <p:cNvPr id="20497" name="Object 16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229119873"/>
                </p:ext>
              </p:extLst>
            </p:nvPr>
          </p:nvGraphicFramePr>
          <p:xfrm>
            <a:off x="1866" y="1540"/>
            <a:ext cx="2844" cy="60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5209" name="Equation" r:id="rId25" imgW="1803240" imgH="380880" progId="Equation.DSMT4">
                    <p:embed/>
                  </p:oleObj>
                </mc:Choice>
                <mc:Fallback>
                  <p:oleObj name="Equation" r:id="rId25" imgW="1803240" imgH="380880" progId="Equation.DSMT4">
                    <p:embed/>
                    <p:pic>
                      <p:nvPicPr>
                        <p:cNvPr id="0" name="Object 16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66" y="1540"/>
                          <a:ext cx="2844" cy="60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0498" name="Object 16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218929341"/>
                </p:ext>
              </p:extLst>
            </p:nvPr>
          </p:nvGraphicFramePr>
          <p:xfrm>
            <a:off x="4681" y="1578"/>
            <a:ext cx="819" cy="62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5210" name="Equation" r:id="rId27" imgW="571320" imgH="431640" progId="Equation.3">
                    <p:embed/>
                  </p:oleObj>
                </mc:Choice>
                <mc:Fallback>
                  <p:oleObj name="Equation" r:id="rId27" imgW="571320" imgH="431640" progId="Equation.3">
                    <p:embed/>
                    <p:pic>
                      <p:nvPicPr>
                        <p:cNvPr id="0" name="Object 16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681" y="1578"/>
                          <a:ext cx="819" cy="620"/>
                        </a:xfrm>
                        <a:prstGeom prst="rect">
                          <a:avLst/>
                        </a:prstGeom>
                        <a:noFill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7" name="Group 165"/>
          <p:cNvGrpSpPr>
            <a:grpSpLocks/>
          </p:cNvGrpSpPr>
          <p:nvPr/>
        </p:nvGrpSpPr>
        <p:grpSpPr bwMode="auto">
          <a:xfrm>
            <a:off x="1588645" y="2721682"/>
            <a:ext cx="2587228" cy="1828801"/>
            <a:chOff x="416" y="2352"/>
            <a:chExt cx="2173" cy="1536"/>
          </a:xfrm>
        </p:grpSpPr>
        <p:sp>
          <p:nvSpPr>
            <p:cNvPr id="20520" name="Line 167"/>
            <p:cNvSpPr>
              <a:spLocks noChangeShapeType="1"/>
            </p:cNvSpPr>
            <p:nvPr/>
          </p:nvSpPr>
          <p:spPr bwMode="auto">
            <a:xfrm>
              <a:off x="473" y="3600"/>
              <a:ext cx="20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sm" len="lg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21" name="Line 168"/>
            <p:cNvSpPr>
              <a:spLocks noChangeShapeType="1"/>
            </p:cNvSpPr>
            <p:nvPr/>
          </p:nvSpPr>
          <p:spPr bwMode="auto">
            <a:xfrm>
              <a:off x="991" y="2832"/>
              <a:ext cx="504" cy="0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22" name="Line 169"/>
            <p:cNvSpPr>
              <a:spLocks noChangeShapeType="1"/>
            </p:cNvSpPr>
            <p:nvPr/>
          </p:nvSpPr>
          <p:spPr bwMode="auto">
            <a:xfrm>
              <a:off x="1495" y="2832"/>
              <a:ext cx="0" cy="76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20491" name="Object 170"/>
            <p:cNvGraphicFramePr>
              <a:graphicFrameLocks noChangeAspect="1"/>
            </p:cNvGraphicFramePr>
            <p:nvPr/>
          </p:nvGraphicFramePr>
          <p:xfrm>
            <a:off x="416" y="2592"/>
            <a:ext cx="501" cy="51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5211" name="Equation" r:id="rId29" imgW="457200" imgH="431640" progId="Equation.3">
                    <p:embed/>
                  </p:oleObj>
                </mc:Choice>
                <mc:Fallback>
                  <p:oleObj name="Equation" r:id="rId29" imgW="457200" imgH="431640" progId="Equation.3">
                    <p:embed/>
                    <p:pic>
                      <p:nvPicPr>
                        <p:cNvPr id="0" name="Object 17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6" y="2592"/>
                          <a:ext cx="501" cy="51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0492" name="Object 171"/>
            <p:cNvGraphicFramePr>
              <a:graphicFrameLocks noChangeAspect="1"/>
            </p:cNvGraphicFramePr>
            <p:nvPr/>
          </p:nvGraphicFramePr>
          <p:xfrm>
            <a:off x="1406" y="3648"/>
            <a:ext cx="168" cy="1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5212" name="Equation" r:id="rId31" imgW="215640" imgH="228600" progId="Equation.3">
                    <p:embed/>
                  </p:oleObj>
                </mc:Choice>
                <mc:Fallback>
                  <p:oleObj name="Equation" r:id="rId31" imgW="215640" imgH="228600" progId="Equation.3">
                    <p:embed/>
                    <p:pic>
                      <p:nvPicPr>
                        <p:cNvPr id="0" name="Object 17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06" y="3648"/>
                          <a:ext cx="168" cy="19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0493" name="Object 172"/>
            <p:cNvGraphicFramePr>
              <a:graphicFrameLocks noChangeAspect="1"/>
            </p:cNvGraphicFramePr>
            <p:nvPr/>
          </p:nvGraphicFramePr>
          <p:xfrm>
            <a:off x="873" y="3638"/>
            <a:ext cx="209" cy="2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5213" name="Equation" r:id="rId32" imgW="126720" imgH="139680" progId="Equation.3">
                    <p:embed/>
                  </p:oleObj>
                </mc:Choice>
                <mc:Fallback>
                  <p:oleObj name="Equation" r:id="rId32" imgW="126720" imgH="139680" progId="Equation.3">
                    <p:embed/>
                    <p:pic>
                      <p:nvPicPr>
                        <p:cNvPr id="0" name="Object 17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73" y="3638"/>
                          <a:ext cx="209" cy="25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0494" name="Object 173"/>
            <p:cNvGraphicFramePr>
              <a:graphicFrameLocks noChangeAspect="1"/>
            </p:cNvGraphicFramePr>
            <p:nvPr/>
          </p:nvGraphicFramePr>
          <p:xfrm>
            <a:off x="1051" y="2352"/>
            <a:ext cx="159" cy="1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5214" name="Equation" r:id="rId34" imgW="215640" imgH="241200" progId="Equation.3">
                    <p:embed/>
                  </p:oleObj>
                </mc:Choice>
                <mc:Fallback>
                  <p:oleObj name="Equation" r:id="rId34" imgW="215640" imgH="241200" progId="Equation.3">
                    <p:embed/>
                    <p:pic>
                      <p:nvPicPr>
                        <p:cNvPr id="0" name="Object 17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51" y="2352"/>
                          <a:ext cx="159" cy="19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0495" name="Object 174"/>
            <p:cNvGraphicFramePr>
              <a:graphicFrameLocks noChangeAspect="1"/>
            </p:cNvGraphicFramePr>
            <p:nvPr/>
          </p:nvGraphicFramePr>
          <p:xfrm>
            <a:off x="1895" y="2784"/>
            <a:ext cx="502" cy="51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5215" name="Equation" r:id="rId36" imgW="419040" imgH="431640" progId="Equation.3">
                    <p:embed/>
                  </p:oleObj>
                </mc:Choice>
                <mc:Fallback>
                  <p:oleObj name="Equation" r:id="rId36" imgW="419040" imgH="431640" progId="Equation.3">
                    <p:embed/>
                    <p:pic>
                      <p:nvPicPr>
                        <p:cNvPr id="0" name="Object 17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95" y="2784"/>
                          <a:ext cx="502" cy="51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0496" name="Object 175"/>
            <p:cNvGraphicFramePr>
              <a:graphicFrameLocks noChangeAspect="1"/>
            </p:cNvGraphicFramePr>
            <p:nvPr/>
          </p:nvGraphicFramePr>
          <p:xfrm>
            <a:off x="2428" y="3648"/>
            <a:ext cx="161" cy="1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5216" name="Equation" r:id="rId38" imgW="114120" imgH="126720" progId="Equation.3">
                    <p:embed/>
                  </p:oleObj>
                </mc:Choice>
                <mc:Fallback>
                  <p:oleObj name="Equation" r:id="rId38" imgW="114120" imgH="126720" progId="Equation.3">
                    <p:embed/>
                    <p:pic>
                      <p:nvPicPr>
                        <p:cNvPr id="0" name="Object 17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28" y="3648"/>
                          <a:ext cx="161" cy="19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0523" name="Line 176"/>
            <p:cNvSpPr>
              <a:spLocks noChangeShapeType="1"/>
            </p:cNvSpPr>
            <p:nvPr/>
          </p:nvSpPr>
          <p:spPr bwMode="auto">
            <a:xfrm flipV="1">
              <a:off x="984" y="2448"/>
              <a:ext cx="0" cy="1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sm" len="lg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524" name="Freeform 177"/>
            <p:cNvSpPr>
              <a:spLocks/>
            </p:cNvSpPr>
            <p:nvPr/>
          </p:nvSpPr>
          <p:spPr bwMode="auto">
            <a:xfrm>
              <a:off x="1495" y="2832"/>
              <a:ext cx="933" cy="624"/>
            </a:xfrm>
            <a:custGeom>
              <a:avLst/>
              <a:gdLst>
                <a:gd name="T0" fmla="*/ 0 w 1008"/>
                <a:gd name="T1" fmla="*/ 0 h 720"/>
                <a:gd name="T2" fmla="*/ 317 w 1008"/>
                <a:gd name="T3" fmla="*/ 298 h 720"/>
                <a:gd name="T4" fmla="*/ 740 w 1008"/>
                <a:gd name="T5" fmla="*/ 406 h 720"/>
                <a:gd name="T6" fmla="*/ 0 60000 65536"/>
                <a:gd name="T7" fmla="*/ 0 60000 65536"/>
                <a:gd name="T8" fmla="*/ 0 60000 65536"/>
                <a:gd name="T9" fmla="*/ 0 w 1008"/>
                <a:gd name="T10" fmla="*/ 0 h 720"/>
                <a:gd name="T11" fmla="*/ 1008 w 1008"/>
                <a:gd name="T12" fmla="*/ 720 h 72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008" h="720">
                  <a:moveTo>
                    <a:pt x="0" y="0"/>
                  </a:moveTo>
                  <a:cubicBezTo>
                    <a:pt x="132" y="204"/>
                    <a:pt x="264" y="408"/>
                    <a:pt x="432" y="528"/>
                  </a:cubicBezTo>
                  <a:cubicBezTo>
                    <a:pt x="600" y="648"/>
                    <a:pt x="804" y="684"/>
                    <a:pt x="1008" y="720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62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863EEFF-10B1-4421-B640-A81F68018E5D}" type="slidenum">
              <a:rPr lang="en-US" altLang="zh-CN"/>
              <a:pPr>
                <a:defRPr/>
              </a:pPr>
              <a:t>23</a:t>
            </a:fld>
            <a:endParaRPr lang="en-US" altLang="zh-CN" dirty="0"/>
          </a:p>
        </p:txBody>
      </p:sp>
      <p:sp>
        <p:nvSpPr>
          <p:cNvPr id="15375" name="Text Box 28"/>
          <p:cNvSpPr txBox="1">
            <a:spLocks noChangeArrowheads="1"/>
          </p:cNvSpPr>
          <p:nvPr/>
        </p:nvSpPr>
        <p:spPr bwMode="auto">
          <a:xfrm>
            <a:off x="871643" y="449670"/>
            <a:ext cx="6615354" cy="8679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zh-CN" altLang="zh-CN" sz="2100" b="1" dirty="0">
                <a:solidFill>
                  <a:srgbClr val="CC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例</a:t>
            </a:r>
            <a:r>
              <a:rPr kumimoji="1" lang="en-US" altLang="zh-CN" sz="2100" b="1" dirty="0" smtClean="0">
                <a:solidFill>
                  <a:srgbClr val="CC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2</a:t>
            </a:r>
            <a:r>
              <a:rPr kumimoji="1" lang="en-US" altLang="zh-CN" sz="21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1" lang="zh-CN" altLang="zh-CN" sz="21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正电荷</a:t>
            </a:r>
            <a:r>
              <a:rPr kumimoji="1" lang="en-US" altLang="zh-CN" sz="2100" i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q</a:t>
            </a:r>
            <a:r>
              <a:rPr kumimoji="1" lang="zh-CN" altLang="zh-CN" sz="21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均匀分布在半径为</a:t>
            </a:r>
            <a:r>
              <a:rPr kumimoji="1" lang="en-US" altLang="zh-CN" sz="2100" i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R</a:t>
            </a:r>
            <a:r>
              <a:rPr kumimoji="1" lang="zh-CN" altLang="zh-CN" sz="21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的细圆环上. </a:t>
            </a:r>
            <a:r>
              <a:rPr kumimoji="1" lang="en-US" altLang="zh-CN" sz="21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/>
            </a:r>
            <a:br>
              <a:rPr kumimoji="1" lang="en-US" altLang="zh-CN" sz="21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</a:br>
            <a:r>
              <a:rPr kumimoji="1" lang="en-US" altLang="zh-CN" sz="2100" b="1" dirty="0">
                <a:solidFill>
                  <a:srgbClr val="C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1" lang="zh-CN" altLang="zh-CN" sz="2100" b="1" dirty="0">
                <a:solidFill>
                  <a:srgbClr val="C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求</a:t>
            </a:r>
            <a:r>
              <a:rPr kumimoji="1" lang="en-US" altLang="zh-CN" sz="2100" b="1" dirty="0" smtClean="0">
                <a:solidFill>
                  <a:srgbClr val="C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:  </a:t>
            </a:r>
            <a:r>
              <a:rPr kumimoji="1" lang="zh-CN" altLang="zh-CN" sz="21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环</a:t>
            </a:r>
            <a:r>
              <a:rPr kumimoji="1" lang="zh-CN" altLang="zh-CN" sz="21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轴线上</a:t>
            </a:r>
            <a:r>
              <a:rPr kumimoji="1" lang="zh-CN" altLang="en-US" sz="21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距</a:t>
            </a:r>
            <a:r>
              <a:rPr kumimoji="1" lang="zh-CN" altLang="zh-CN" sz="21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环心</a:t>
            </a:r>
            <a:r>
              <a:rPr kumimoji="1" lang="zh-CN" altLang="zh-CN" sz="21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为</a:t>
            </a:r>
            <a:r>
              <a:rPr kumimoji="1" lang="en-US" altLang="zh-CN" sz="21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1" lang="en-US" altLang="zh-CN" sz="2100" i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x </a:t>
            </a:r>
            <a:r>
              <a:rPr kumimoji="1" lang="zh-CN" altLang="zh-CN" sz="21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处</a:t>
            </a:r>
            <a:r>
              <a:rPr kumimoji="1" lang="zh-CN" altLang="zh-CN" sz="21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的点</a:t>
            </a:r>
            <a:r>
              <a:rPr kumimoji="1" lang="en-US" altLang="zh-CN" sz="2100" i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</a:t>
            </a:r>
            <a:r>
              <a:rPr kumimoji="1" lang="zh-CN" altLang="zh-CN" sz="21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的电势.</a:t>
            </a:r>
            <a:endParaRPr kumimoji="1" lang="en-US" altLang="zh-CN" sz="2100" b="1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5376" name="Text Box 69"/>
          <p:cNvSpPr txBox="1">
            <a:spLocks noChangeArrowheads="1"/>
          </p:cNvSpPr>
          <p:nvPr/>
        </p:nvSpPr>
        <p:spPr bwMode="auto">
          <a:xfrm>
            <a:off x="892380" y="1503105"/>
            <a:ext cx="971550" cy="415498"/>
          </a:xfrm>
          <a:prstGeom prst="rect">
            <a:avLst/>
          </a:prstGeom>
          <a:noFill/>
          <a:ln w="9525">
            <a:noFill/>
            <a:miter lim="800000"/>
            <a:headEnd/>
            <a:tailEnd type="none" w="sm" len="lg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100" b="1" dirty="0" smtClean="0">
                <a:solidFill>
                  <a:srgbClr val="CC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解：</a:t>
            </a:r>
            <a:endParaRPr lang="zh-CN" altLang="en-US" sz="2100" b="1" dirty="0">
              <a:solidFill>
                <a:srgbClr val="CC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graphicFrame>
        <p:nvGraphicFramePr>
          <p:cNvPr id="15362" name="Object 9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45946142"/>
              </p:ext>
            </p:extLst>
          </p:nvPr>
        </p:nvGraphicFramePr>
        <p:xfrm>
          <a:off x="5539199" y="3382965"/>
          <a:ext cx="266700" cy="2678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634" name="Equation" r:id="rId3" imgW="177480" imgH="190440" progId="Equation.3">
                  <p:embed/>
                </p:oleObj>
              </mc:Choice>
              <mc:Fallback>
                <p:oleObj name="Equation" r:id="rId3" imgW="177480" imgH="190440" progId="Equation.3">
                  <p:embed/>
                  <p:pic>
                    <p:nvPicPr>
                      <p:cNvPr id="0" name=""/>
                      <p:cNvPicPr preferRelativeResize="0"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39199" y="3382965"/>
                        <a:ext cx="266700" cy="26789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363" name="Object 9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04936517"/>
              </p:ext>
            </p:extLst>
          </p:nvPr>
        </p:nvGraphicFramePr>
        <p:xfrm>
          <a:off x="7848881" y="3325815"/>
          <a:ext cx="319218" cy="2966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635" name="Equation" r:id="rId5" imgW="152280" imgH="164880" progId="Equation.3">
                  <p:embed/>
                </p:oleObj>
              </mc:Choice>
              <mc:Fallback>
                <p:oleObj name="Equation" r:id="rId5" imgW="152280" imgH="1648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48881" y="3325815"/>
                        <a:ext cx="319218" cy="29660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378" name="Oval 100"/>
          <p:cNvSpPr>
            <a:spLocks noChangeArrowheads="1"/>
          </p:cNvSpPr>
          <p:nvPr/>
        </p:nvSpPr>
        <p:spPr bwMode="auto">
          <a:xfrm>
            <a:off x="7807195" y="3232665"/>
            <a:ext cx="72000" cy="72000"/>
          </a:xfrm>
          <a:prstGeom prst="ellipse">
            <a:avLst/>
          </a:pr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wrap="none" lIns="69056" tIns="34529" rIns="69056" bIns="34529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15364" name="Object 10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38510498"/>
              </p:ext>
            </p:extLst>
          </p:nvPr>
        </p:nvGraphicFramePr>
        <p:xfrm>
          <a:off x="6138084" y="3268665"/>
          <a:ext cx="258365" cy="285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636" name="Equation" r:id="rId7" imgW="126720" imgH="139680" progId="Equation.3">
                  <p:embed/>
                </p:oleObj>
              </mc:Choice>
              <mc:Fallback>
                <p:oleObj name="Equation" r:id="rId7" imgW="126720" imgH="1396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38084" y="3268665"/>
                        <a:ext cx="258365" cy="285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365" name="Object 10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61537183"/>
              </p:ext>
            </p:extLst>
          </p:nvPr>
        </p:nvGraphicFramePr>
        <p:xfrm>
          <a:off x="6853649" y="3325815"/>
          <a:ext cx="293154" cy="324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637" name="Equation" r:id="rId9" imgW="126720" imgH="139680" progId="Equation.3">
                  <p:embed/>
                </p:oleObj>
              </mc:Choice>
              <mc:Fallback>
                <p:oleObj name="Equation" r:id="rId9" imgW="126720" imgH="1396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3649" y="3325815"/>
                        <a:ext cx="293154" cy="3248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379" name="Line 103"/>
          <p:cNvSpPr>
            <a:spLocks noChangeShapeType="1"/>
          </p:cNvSpPr>
          <p:nvPr/>
        </p:nvSpPr>
        <p:spPr bwMode="auto">
          <a:xfrm>
            <a:off x="5539199" y="3268665"/>
            <a:ext cx="2857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380" name="Line 104"/>
          <p:cNvSpPr>
            <a:spLocks noChangeShapeType="1"/>
          </p:cNvSpPr>
          <p:nvPr/>
        </p:nvSpPr>
        <p:spPr bwMode="auto">
          <a:xfrm>
            <a:off x="5939249" y="3268665"/>
            <a:ext cx="3429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15366" name="Object 10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7432440"/>
              </p:ext>
            </p:extLst>
          </p:nvPr>
        </p:nvGraphicFramePr>
        <p:xfrm>
          <a:off x="8388942" y="3325815"/>
          <a:ext cx="238739" cy="2645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638" name="Equation" r:id="rId11" imgW="126720" imgH="139680" progId="Equation.3">
                  <p:embed/>
                </p:oleObj>
              </mc:Choice>
              <mc:Fallback>
                <p:oleObj name="Equation" r:id="rId11" imgW="126720" imgH="1396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8942" y="3325815"/>
                        <a:ext cx="238739" cy="26458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381" name="Line 106"/>
          <p:cNvSpPr>
            <a:spLocks noChangeShapeType="1"/>
          </p:cNvSpPr>
          <p:nvPr/>
        </p:nvSpPr>
        <p:spPr bwMode="auto">
          <a:xfrm flipV="1">
            <a:off x="6282149" y="2640015"/>
            <a:ext cx="0" cy="6286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none" w="sm" len="lg"/>
          </a:ln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15367" name="Object 10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49440307"/>
              </p:ext>
            </p:extLst>
          </p:nvPr>
        </p:nvGraphicFramePr>
        <p:xfrm>
          <a:off x="5996399" y="2868615"/>
          <a:ext cx="285750" cy="2655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639" name="Equation" r:id="rId12" imgW="152280" imgH="164880" progId="Equation.3">
                  <p:embed/>
                </p:oleObj>
              </mc:Choice>
              <mc:Fallback>
                <p:oleObj name="Equation" r:id="rId12" imgW="152280" imgH="1648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96399" y="2868615"/>
                        <a:ext cx="285750" cy="26551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6428" name="AutoShape 108" descr="宽上对角线"/>
          <p:cNvSpPr>
            <a:spLocks noChangeArrowheads="1"/>
          </p:cNvSpPr>
          <p:nvPr/>
        </p:nvSpPr>
        <p:spPr bwMode="auto">
          <a:xfrm>
            <a:off x="5824949" y="2582865"/>
            <a:ext cx="857250" cy="1371600"/>
          </a:xfrm>
          <a:custGeom>
            <a:avLst/>
            <a:gdLst>
              <a:gd name="G0" fmla="+- 1157 0 0"/>
              <a:gd name="G1" fmla="+- 21600 0 1157"/>
              <a:gd name="G2" fmla="+- 21600 0 1157"/>
              <a:gd name="G3" fmla="*/ G0 2929 10000"/>
              <a:gd name="G4" fmla="+- 21600 0 G3"/>
              <a:gd name="G5" fmla="+- 21600 0 G3"/>
              <a:gd name="T0" fmla="*/ 10800 w 21600"/>
              <a:gd name="T1" fmla="*/ 0 h 21600"/>
              <a:gd name="T2" fmla="*/ 3163 w 21600"/>
              <a:gd name="T3" fmla="*/ 3163 h 21600"/>
              <a:gd name="T4" fmla="*/ 0 w 21600"/>
              <a:gd name="T5" fmla="*/ 10800 h 21600"/>
              <a:gd name="T6" fmla="*/ 3163 w 21600"/>
              <a:gd name="T7" fmla="*/ 18437 h 21600"/>
              <a:gd name="T8" fmla="*/ 10800 w 21600"/>
              <a:gd name="T9" fmla="*/ 21600 h 21600"/>
              <a:gd name="T10" fmla="*/ 18437 w 21600"/>
              <a:gd name="T11" fmla="*/ 18437 h 21600"/>
              <a:gd name="T12" fmla="*/ 21600 w 21600"/>
              <a:gd name="T13" fmla="*/ 10800 h 21600"/>
              <a:gd name="T14" fmla="*/ 18437 w 21600"/>
              <a:gd name="T15" fmla="*/ 3163 h 21600"/>
              <a:gd name="T16" fmla="*/ 3163 w 21600"/>
              <a:gd name="T17" fmla="*/ 3163 h 21600"/>
              <a:gd name="T18" fmla="*/ 18437 w 21600"/>
              <a:gd name="T19" fmla="*/ 184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157" y="10800"/>
                </a:moveTo>
                <a:cubicBezTo>
                  <a:pt x="1157" y="16126"/>
                  <a:pt x="5474" y="20443"/>
                  <a:pt x="10800" y="20443"/>
                </a:cubicBezTo>
                <a:cubicBezTo>
                  <a:pt x="16126" y="20443"/>
                  <a:pt x="20443" y="16126"/>
                  <a:pt x="20443" y="10800"/>
                </a:cubicBezTo>
                <a:cubicBezTo>
                  <a:pt x="20443" y="5474"/>
                  <a:pt x="16126" y="1157"/>
                  <a:pt x="10800" y="1157"/>
                </a:cubicBezTo>
                <a:cubicBezTo>
                  <a:pt x="5474" y="1157"/>
                  <a:pt x="1157" y="5474"/>
                  <a:pt x="1157" y="10800"/>
                </a:cubicBezTo>
                <a:close/>
              </a:path>
            </a:pathLst>
          </a:custGeom>
          <a:pattFill prst="wdUpDiag">
            <a:fgClr>
              <a:schemeClr val="folHlink"/>
            </a:fgClr>
            <a:bgClr>
              <a:srgbClr val="FFFFFF"/>
            </a:bgClr>
          </a:pattFill>
          <a:ln w="19050">
            <a:solidFill>
              <a:schemeClr val="tx1"/>
            </a:solidFill>
            <a:round/>
            <a:headEnd/>
            <a:tailEnd/>
          </a:ln>
          <a:effectLst>
            <a:outerShdw dist="35921" dir="13500000" algn="ctr" rotWithShape="0">
              <a:schemeClr val="bg2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/>
          </a:p>
        </p:txBody>
      </p:sp>
      <p:grpSp>
        <p:nvGrpSpPr>
          <p:cNvPr id="2" name="Group 120"/>
          <p:cNvGrpSpPr>
            <a:grpSpLocks/>
          </p:cNvGrpSpPr>
          <p:nvPr/>
        </p:nvGrpSpPr>
        <p:grpSpPr bwMode="auto">
          <a:xfrm>
            <a:off x="6103556" y="2182815"/>
            <a:ext cx="1721644" cy="1085850"/>
            <a:chOff x="3210" y="2256"/>
            <a:chExt cx="1446" cy="912"/>
          </a:xfrm>
        </p:grpSpPr>
        <p:graphicFrame>
          <p:nvGraphicFramePr>
            <p:cNvPr id="15372" name="Object 110"/>
            <p:cNvGraphicFramePr>
              <a:graphicFrameLocks noChangeAspect="1"/>
            </p:cNvGraphicFramePr>
            <p:nvPr/>
          </p:nvGraphicFramePr>
          <p:xfrm>
            <a:off x="3210" y="2256"/>
            <a:ext cx="287" cy="3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3640" name="Equation" r:id="rId14" imgW="203040" imgH="203040" progId="Equation.3">
                    <p:embed/>
                  </p:oleObj>
                </mc:Choice>
                <mc:Fallback>
                  <p:oleObj name="Equation" r:id="rId14" imgW="203040" imgH="203040" progId="Equation.3">
                    <p:embed/>
                    <p:pic>
                      <p:nvPicPr>
                        <p:cNvPr id="0" name=""/>
                        <p:cNvPicPr preferRelativeResize="0"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10" y="2256"/>
                          <a:ext cx="287" cy="33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5386" name="Line 111"/>
            <p:cNvSpPr>
              <a:spLocks noChangeShapeType="1"/>
            </p:cNvSpPr>
            <p:nvPr/>
          </p:nvSpPr>
          <p:spPr bwMode="auto">
            <a:xfrm>
              <a:off x="3320" y="2616"/>
              <a:ext cx="69" cy="3"/>
            </a:xfrm>
            <a:prstGeom prst="line">
              <a:avLst/>
            </a:prstGeom>
            <a:noFill/>
            <a:ln w="76200">
              <a:solidFill>
                <a:srgbClr val="000066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387" name="Line 112"/>
            <p:cNvSpPr>
              <a:spLocks noChangeShapeType="1"/>
            </p:cNvSpPr>
            <p:nvPr/>
          </p:nvSpPr>
          <p:spPr bwMode="auto">
            <a:xfrm>
              <a:off x="3360" y="2640"/>
              <a:ext cx="1296" cy="528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prstDash val="dash"/>
              <a:round/>
              <a:headEnd/>
              <a:tailEnd type="none" w="sm" len="lg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15373" name="Object 113"/>
            <p:cNvGraphicFramePr>
              <a:graphicFrameLocks noChangeAspect="1"/>
            </p:cNvGraphicFramePr>
            <p:nvPr/>
          </p:nvGraphicFramePr>
          <p:xfrm>
            <a:off x="4032" y="2619"/>
            <a:ext cx="279" cy="24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3641" name="Equation" r:id="rId16" imgW="114120" imgH="126720" progId="Equation.3">
                    <p:embed/>
                  </p:oleObj>
                </mc:Choice>
                <mc:Fallback>
                  <p:oleObj name="Equation" r:id="rId16" imgW="114120" imgH="126720" progId="Equation.3">
                    <p:embed/>
                    <p:pic>
                      <p:nvPicPr>
                        <p:cNvPr id="0" name=""/>
                        <p:cNvPicPr preferRelativeResize="0"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32" y="2619"/>
                          <a:ext cx="279" cy="241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5384" name="Line 114"/>
          <p:cNvSpPr>
            <a:spLocks noChangeShapeType="1"/>
          </p:cNvSpPr>
          <p:nvPr/>
        </p:nvSpPr>
        <p:spPr bwMode="auto">
          <a:xfrm>
            <a:off x="6282149" y="3268665"/>
            <a:ext cx="22860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lg"/>
            <a:tailEnd type="triangle" w="sm" len="lg"/>
          </a:ln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56435" name="Object 1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88347994"/>
              </p:ext>
            </p:extLst>
          </p:nvPr>
        </p:nvGraphicFramePr>
        <p:xfrm>
          <a:off x="1432440" y="1329360"/>
          <a:ext cx="2021535" cy="8534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642" name="Equation" r:id="rId18" imgW="990360" imgH="431640" progId="Equation.3">
                  <p:embed/>
                </p:oleObj>
              </mc:Choice>
              <mc:Fallback>
                <p:oleObj name="Equation" r:id="rId18" imgW="990360" imgH="431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32440" y="1329360"/>
                        <a:ext cx="2021535" cy="853455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437" name="Object 1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16217066"/>
              </p:ext>
            </p:extLst>
          </p:nvPr>
        </p:nvGraphicFramePr>
        <p:xfrm>
          <a:off x="1409955" y="2350219"/>
          <a:ext cx="1853679" cy="8161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643" name="Equation" r:id="rId20" imgW="977760" imgH="431640" progId="Equation.3">
                  <p:embed/>
                </p:oleObj>
              </mc:Choice>
              <mc:Fallback>
                <p:oleObj name="Equation" r:id="rId20" imgW="977760" imgH="431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9955" y="2350219"/>
                        <a:ext cx="1853679" cy="816145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370" name="Object 1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28315657"/>
              </p:ext>
            </p:extLst>
          </p:nvPr>
        </p:nvGraphicFramePr>
        <p:xfrm>
          <a:off x="1666947" y="3398574"/>
          <a:ext cx="2191417" cy="960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644" name="Equation" r:id="rId22" imgW="1041120" imgH="457200" progId="Equation.3">
                  <p:embed/>
                </p:oleObj>
              </mc:Choice>
              <mc:Fallback>
                <p:oleObj name="Equation" r:id="rId22" imgW="104112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66947" y="3398574"/>
                        <a:ext cx="2191417" cy="9609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371" name="Object 1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02773967"/>
              </p:ext>
            </p:extLst>
          </p:nvPr>
        </p:nvGraphicFramePr>
        <p:xfrm>
          <a:off x="3337788" y="2310096"/>
          <a:ext cx="1110826" cy="8965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645" name="Equation" r:id="rId24" imgW="533160" imgH="431640" progId="Equation.3">
                  <p:embed/>
                </p:oleObj>
              </mc:Choice>
              <mc:Fallback>
                <p:oleObj name="Equation" r:id="rId24" imgW="533160" imgH="431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37788" y="2310096"/>
                        <a:ext cx="1110826" cy="89654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66397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56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7" dur="500"/>
                                        <p:tgtEl>
                                          <p:spTgt spid="56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5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5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8C611CE-0C10-4D71-A298-08308FD14E9B}" type="slidenum">
              <a:rPr lang="en-US" altLang="zh-CN"/>
              <a:pPr>
                <a:defRPr/>
              </a:pPr>
              <a:t>24</a:t>
            </a:fld>
            <a:endParaRPr lang="en-US" altLang="zh-CN" dirty="0"/>
          </a:p>
        </p:txBody>
      </p:sp>
      <p:graphicFrame>
        <p:nvGraphicFramePr>
          <p:cNvPr id="72769" name="Object 6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15953118"/>
              </p:ext>
            </p:extLst>
          </p:nvPr>
        </p:nvGraphicFramePr>
        <p:xfrm>
          <a:off x="1895961" y="1335993"/>
          <a:ext cx="2471252" cy="9289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522" name="Equation" r:id="rId3" imgW="1193760" imgH="431640" progId="Equation.3">
                  <p:embed/>
                </p:oleObj>
              </mc:Choice>
              <mc:Fallback>
                <p:oleObj name="Equation" r:id="rId3" imgW="1193760" imgH="431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95961" y="1335993"/>
                        <a:ext cx="2471252" cy="92891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2770" name="Object 6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34870697"/>
              </p:ext>
            </p:extLst>
          </p:nvPr>
        </p:nvGraphicFramePr>
        <p:xfrm>
          <a:off x="5369289" y="1281987"/>
          <a:ext cx="2559884" cy="9721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523" name="Equation" r:id="rId5" imgW="1307880" imgH="431640" progId="Equation.3">
                  <p:embed/>
                </p:oleObj>
              </mc:Choice>
              <mc:Fallback>
                <p:oleObj name="Equation" r:id="rId5" imgW="1307880" imgH="431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69289" y="1281987"/>
                        <a:ext cx="2559884" cy="97210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388" name="Object 6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86672512"/>
              </p:ext>
            </p:extLst>
          </p:nvPr>
        </p:nvGraphicFramePr>
        <p:xfrm>
          <a:off x="1890590" y="254038"/>
          <a:ext cx="2327672" cy="8655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524" name="Equation" r:id="rId7" imgW="1231560" imgH="457200" progId="Equation.3">
                  <p:embed/>
                </p:oleObj>
              </mc:Choice>
              <mc:Fallback>
                <p:oleObj name="Equation" r:id="rId7" imgW="123156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90590" y="254038"/>
                        <a:ext cx="2327672" cy="86558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2773" name="AutoShape 69"/>
          <p:cNvSpPr>
            <a:spLocks noChangeArrowheads="1"/>
          </p:cNvSpPr>
          <p:nvPr/>
        </p:nvSpPr>
        <p:spPr bwMode="auto">
          <a:xfrm>
            <a:off x="626568" y="318121"/>
            <a:ext cx="1028700" cy="742950"/>
          </a:xfrm>
          <a:prstGeom prst="horizontalScroll">
            <a:avLst>
              <a:gd name="adj" fmla="val 12500"/>
            </a:avLst>
          </a:prstGeom>
          <a:gradFill rotWithShape="0">
            <a:gsLst>
              <a:gs pos="0">
                <a:schemeClr val="accent1"/>
              </a:gs>
              <a:gs pos="50000">
                <a:schemeClr val="bg1"/>
              </a:gs>
              <a:gs pos="100000">
                <a:schemeClr val="accent1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>
            <a:outerShdw dist="107763" dir="13500000" algn="ctr" rotWithShape="0">
              <a:srgbClr val="009900"/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kumimoji="1" lang="zh-CN" altLang="en-US" sz="2400" b="1" dirty="0">
                <a:solidFill>
                  <a:srgbClr val="CC0000"/>
                </a:solidFill>
                <a:latin typeface="Times New Roman" pitchFamily="18" charset="0"/>
              </a:rPr>
              <a:t>讨 论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1655268" y="2934727"/>
            <a:ext cx="2505989" cy="1595106"/>
            <a:chOff x="1655268" y="2934727"/>
            <a:chExt cx="2505989" cy="1595106"/>
          </a:xfrm>
        </p:grpSpPr>
        <p:sp>
          <p:nvSpPr>
            <p:cNvPr id="16407" name="Line 5"/>
            <p:cNvSpPr>
              <a:spLocks noChangeShapeType="1"/>
            </p:cNvSpPr>
            <p:nvPr/>
          </p:nvSpPr>
          <p:spPr bwMode="auto">
            <a:xfrm>
              <a:off x="1655268" y="4181143"/>
              <a:ext cx="245623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sm" len="lg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408" name="Line 6"/>
            <p:cNvSpPr>
              <a:spLocks noChangeShapeType="1"/>
            </p:cNvSpPr>
            <p:nvPr/>
          </p:nvSpPr>
          <p:spPr bwMode="auto">
            <a:xfrm flipV="1">
              <a:off x="2816394" y="2934727"/>
              <a:ext cx="16526" cy="159510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sm" len="lg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16389" name="Object 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170283780"/>
                </p:ext>
              </p:extLst>
            </p:nvPr>
          </p:nvGraphicFramePr>
          <p:xfrm>
            <a:off x="3906820" y="4269333"/>
            <a:ext cx="254437" cy="2605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9525" name="Equation" r:id="rId9" imgW="177480" imgH="190440" progId="Equation.3">
                    <p:embed/>
                  </p:oleObj>
                </mc:Choice>
                <mc:Fallback>
                  <p:oleObj name="Equation" r:id="rId9" imgW="177480" imgH="1904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06820" y="4269333"/>
                          <a:ext cx="254437" cy="260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6390" name="Object 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578104679"/>
                </p:ext>
              </p:extLst>
            </p:nvPr>
          </p:nvGraphicFramePr>
          <p:xfrm>
            <a:off x="2542243" y="4224559"/>
            <a:ext cx="235958" cy="2605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9526" name="Equation" r:id="rId11" imgW="164880" imgH="190440" progId="Equation.3">
                    <p:embed/>
                  </p:oleObj>
                </mc:Choice>
                <mc:Fallback>
                  <p:oleObj name="Equation" r:id="rId11" imgW="164880" imgH="1904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42243" y="4224559"/>
                          <a:ext cx="235958" cy="260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6391" name="Object 1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931848147"/>
                </p:ext>
              </p:extLst>
            </p:nvPr>
          </p:nvGraphicFramePr>
          <p:xfrm>
            <a:off x="2905865" y="3030370"/>
            <a:ext cx="244487" cy="2605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9527" name="Equation" r:id="rId13" imgW="215640" imgH="241200" progId="Equation.3">
                    <p:embed/>
                  </p:oleObj>
                </mc:Choice>
                <mc:Fallback>
                  <p:oleObj name="Equation" r:id="rId13" imgW="215640" imgH="2412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05865" y="3030370"/>
                          <a:ext cx="244487" cy="260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3" name="组合 2"/>
            <p:cNvGrpSpPr/>
            <p:nvPr/>
          </p:nvGrpSpPr>
          <p:grpSpPr>
            <a:xfrm>
              <a:off x="1761632" y="3432139"/>
              <a:ext cx="2135827" cy="722981"/>
              <a:chOff x="1761632" y="3309891"/>
              <a:chExt cx="2135827" cy="850694"/>
            </a:xfrm>
          </p:grpSpPr>
          <p:sp>
            <p:nvSpPr>
              <p:cNvPr id="16413" name="Freeform 13"/>
              <p:cNvSpPr>
                <a:spLocks/>
              </p:cNvSpPr>
              <p:nvPr/>
            </p:nvSpPr>
            <p:spPr bwMode="auto">
              <a:xfrm rot="219379">
                <a:off x="1761632" y="3309891"/>
                <a:ext cx="1080290" cy="850694"/>
              </a:xfrm>
              <a:custGeom>
                <a:avLst/>
                <a:gdLst>
                  <a:gd name="T0" fmla="*/ 760 w 760"/>
                  <a:gd name="T1" fmla="*/ 0 h 500"/>
                  <a:gd name="T2" fmla="*/ 587 w 760"/>
                  <a:gd name="T3" fmla="*/ 66 h 500"/>
                  <a:gd name="T4" fmla="*/ 340 w 760"/>
                  <a:gd name="T5" fmla="*/ 312 h 500"/>
                  <a:gd name="T6" fmla="*/ 0 w 760"/>
                  <a:gd name="T7" fmla="*/ 500 h 5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760"/>
                  <a:gd name="T13" fmla="*/ 0 h 500"/>
                  <a:gd name="T14" fmla="*/ 760 w 760"/>
                  <a:gd name="T15" fmla="*/ 500 h 500"/>
                  <a:gd name="connsiteX0" fmla="*/ 10000 w 10000"/>
                  <a:gd name="connsiteY0" fmla="*/ 0 h 10000"/>
                  <a:gd name="connsiteX1" fmla="*/ 7724 w 10000"/>
                  <a:gd name="connsiteY1" fmla="*/ 1320 h 10000"/>
                  <a:gd name="connsiteX2" fmla="*/ 4474 w 10000"/>
                  <a:gd name="connsiteY2" fmla="*/ 6240 h 10000"/>
                  <a:gd name="connsiteX3" fmla="*/ 0 w 10000"/>
                  <a:gd name="connsiteY3" fmla="*/ 10000 h 10000"/>
                  <a:gd name="connsiteX0" fmla="*/ 10000 w 10000"/>
                  <a:gd name="connsiteY0" fmla="*/ 0 h 10000"/>
                  <a:gd name="connsiteX1" fmla="*/ 7724 w 10000"/>
                  <a:gd name="connsiteY1" fmla="*/ 1320 h 10000"/>
                  <a:gd name="connsiteX2" fmla="*/ 4474 w 10000"/>
                  <a:gd name="connsiteY2" fmla="*/ 6240 h 10000"/>
                  <a:gd name="connsiteX3" fmla="*/ 0 w 10000"/>
                  <a:gd name="connsiteY3" fmla="*/ 10000 h 10000"/>
                  <a:gd name="connsiteX0" fmla="*/ 10000 w 10000"/>
                  <a:gd name="connsiteY0" fmla="*/ 0 h 10000"/>
                  <a:gd name="connsiteX1" fmla="*/ 7724 w 10000"/>
                  <a:gd name="connsiteY1" fmla="*/ 1320 h 10000"/>
                  <a:gd name="connsiteX2" fmla="*/ 4474 w 10000"/>
                  <a:gd name="connsiteY2" fmla="*/ 6240 h 10000"/>
                  <a:gd name="connsiteX3" fmla="*/ 0 w 10000"/>
                  <a:gd name="connsiteY3" fmla="*/ 10000 h 10000"/>
                  <a:gd name="connsiteX0" fmla="*/ 10000 w 10000"/>
                  <a:gd name="connsiteY0" fmla="*/ 0 h 10000"/>
                  <a:gd name="connsiteX1" fmla="*/ 7724 w 10000"/>
                  <a:gd name="connsiteY1" fmla="*/ 1320 h 10000"/>
                  <a:gd name="connsiteX2" fmla="*/ 4680 w 10000"/>
                  <a:gd name="connsiteY2" fmla="*/ 6392 h 10000"/>
                  <a:gd name="connsiteX3" fmla="*/ 0 w 10000"/>
                  <a:gd name="connsiteY3" fmla="*/ 10000 h 10000"/>
                  <a:gd name="connsiteX0" fmla="*/ 10000 w 10000"/>
                  <a:gd name="connsiteY0" fmla="*/ 0 h 10000"/>
                  <a:gd name="connsiteX1" fmla="*/ 7724 w 10000"/>
                  <a:gd name="connsiteY1" fmla="*/ 1320 h 10000"/>
                  <a:gd name="connsiteX2" fmla="*/ 4680 w 10000"/>
                  <a:gd name="connsiteY2" fmla="*/ 6392 h 10000"/>
                  <a:gd name="connsiteX3" fmla="*/ 0 w 10000"/>
                  <a:gd name="connsiteY3" fmla="*/ 10000 h 10000"/>
                  <a:gd name="connsiteX0" fmla="*/ 10000 w 10000"/>
                  <a:gd name="connsiteY0" fmla="*/ 0 h 10000"/>
                  <a:gd name="connsiteX1" fmla="*/ 7724 w 10000"/>
                  <a:gd name="connsiteY1" fmla="*/ 1320 h 10000"/>
                  <a:gd name="connsiteX2" fmla="*/ 4680 w 10000"/>
                  <a:gd name="connsiteY2" fmla="*/ 6392 h 10000"/>
                  <a:gd name="connsiteX3" fmla="*/ 0 w 10000"/>
                  <a:gd name="connsiteY3" fmla="*/ 10000 h 10000"/>
                  <a:gd name="connsiteX0" fmla="*/ 10000 w 10000"/>
                  <a:gd name="connsiteY0" fmla="*/ 0 h 10000"/>
                  <a:gd name="connsiteX1" fmla="*/ 7724 w 10000"/>
                  <a:gd name="connsiteY1" fmla="*/ 1320 h 10000"/>
                  <a:gd name="connsiteX2" fmla="*/ 4680 w 10000"/>
                  <a:gd name="connsiteY2" fmla="*/ 6392 h 10000"/>
                  <a:gd name="connsiteX3" fmla="*/ 0 w 10000"/>
                  <a:gd name="connsiteY3" fmla="*/ 10000 h 10000"/>
                  <a:gd name="connsiteX0" fmla="*/ 10000 w 10000"/>
                  <a:gd name="connsiteY0" fmla="*/ 0 h 10000"/>
                  <a:gd name="connsiteX1" fmla="*/ 7724 w 10000"/>
                  <a:gd name="connsiteY1" fmla="*/ 1320 h 10000"/>
                  <a:gd name="connsiteX2" fmla="*/ 4680 w 10000"/>
                  <a:gd name="connsiteY2" fmla="*/ 6392 h 10000"/>
                  <a:gd name="connsiteX3" fmla="*/ 0 w 10000"/>
                  <a:gd name="connsiteY3" fmla="*/ 10000 h 10000"/>
                  <a:gd name="connsiteX0" fmla="*/ 10000 w 10000"/>
                  <a:gd name="connsiteY0" fmla="*/ 0 h 10000"/>
                  <a:gd name="connsiteX1" fmla="*/ 7724 w 10000"/>
                  <a:gd name="connsiteY1" fmla="*/ 1320 h 10000"/>
                  <a:gd name="connsiteX2" fmla="*/ 4680 w 10000"/>
                  <a:gd name="connsiteY2" fmla="*/ 6392 h 10000"/>
                  <a:gd name="connsiteX3" fmla="*/ 0 w 10000"/>
                  <a:gd name="connsiteY3" fmla="*/ 10000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00" h="10000">
                    <a:moveTo>
                      <a:pt x="10000" y="0"/>
                    </a:moveTo>
                    <a:cubicBezTo>
                      <a:pt x="9143" y="26"/>
                      <a:pt x="8611" y="255"/>
                      <a:pt x="7724" y="1320"/>
                    </a:cubicBezTo>
                    <a:cubicBezTo>
                      <a:pt x="6837" y="2385"/>
                      <a:pt x="5327" y="5341"/>
                      <a:pt x="4680" y="6392"/>
                    </a:cubicBezTo>
                    <a:cubicBezTo>
                      <a:pt x="4033" y="7443"/>
                      <a:pt x="2935" y="9478"/>
                      <a:pt x="0" y="10000"/>
                    </a:cubicBezTo>
                  </a:path>
                </a:pathLst>
              </a:custGeom>
              <a:noFill/>
              <a:ln w="381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31" name="Freeform 13"/>
              <p:cNvSpPr>
                <a:spLocks/>
              </p:cNvSpPr>
              <p:nvPr/>
            </p:nvSpPr>
            <p:spPr bwMode="auto">
              <a:xfrm rot="21380621" flipH="1">
                <a:off x="2817169" y="3309891"/>
                <a:ext cx="1080290" cy="850694"/>
              </a:xfrm>
              <a:custGeom>
                <a:avLst/>
                <a:gdLst>
                  <a:gd name="T0" fmla="*/ 760 w 760"/>
                  <a:gd name="T1" fmla="*/ 0 h 500"/>
                  <a:gd name="T2" fmla="*/ 587 w 760"/>
                  <a:gd name="T3" fmla="*/ 66 h 500"/>
                  <a:gd name="T4" fmla="*/ 340 w 760"/>
                  <a:gd name="T5" fmla="*/ 312 h 500"/>
                  <a:gd name="T6" fmla="*/ 0 w 760"/>
                  <a:gd name="T7" fmla="*/ 500 h 5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760"/>
                  <a:gd name="T13" fmla="*/ 0 h 500"/>
                  <a:gd name="T14" fmla="*/ 760 w 760"/>
                  <a:gd name="T15" fmla="*/ 500 h 500"/>
                  <a:gd name="connsiteX0" fmla="*/ 10000 w 10000"/>
                  <a:gd name="connsiteY0" fmla="*/ 0 h 10000"/>
                  <a:gd name="connsiteX1" fmla="*/ 7724 w 10000"/>
                  <a:gd name="connsiteY1" fmla="*/ 1320 h 10000"/>
                  <a:gd name="connsiteX2" fmla="*/ 4474 w 10000"/>
                  <a:gd name="connsiteY2" fmla="*/ 6240 h 10000"/>
                  <a:gd name="connsiteX3" fmla="*/ 0 w 10000"/>
                  <a:gd name="connsiteY3" fmla="*/ 10000 h 10000"/>
                  <a:gd name="connsiteX0" fmla="*/ 10000 w 10000"/>
                  <a:gd name="connsiteY0" fmla="*/ 0 h 10000"/>
                  <a:gd name="connsiteX1" fmla="*/ 7724 w 10000"/>
                  <a:gd name="connsiteY1" fmla="*/ 1320 h 10000"/>
                  <a:gd name="connsiteX2" fmla="*/ 4474 w 10000"/>
                  <a:gd name="connsiteY2" fmla="*/ 6240 h 10000"/>
                  <a:gd name="connsiteX3" fmla="*/ 0 w 10000"/>
                  <a:gd name="connsiteY3" fmla="*/ 10000 h 10000"/>
                  <a:gd name="connsiteX0" fmla="*/ 10000 w 10000"/>
                  <a:gd name="connsiteY0" fmla="*/ 0 h 10000"/>
                  <a:gd name="connsiteX1" fmla="*/ 7724 w 10000"/>
                  <a:gd name="connsiteY1" fmla="*/ 1320 h 10000"/>
                  <a:gd name="connsiteX2" fmla="*/ 4474 w 10000"/>
                  <a:gd name="connsiteY2" fmla="*/ 6240 h 10000"/>
                  <a:gd name="connsiteX3" fmla="*/ 0 w 10000"/>
                  <a:gd name="connsiteY3" fmla="*/ 10000 h 10000"/>
                  <a:gd name="connsiteX0" fmla="*/ 10000 w 10000"/>
                  <a:gd name="connsiteY0" fmla="*/ 0 h 10000"/>
                  <a:gd name="connsiteX1" fmla="*/ 7724 w 10000"/>
                  <a:gd name="connsiteY1" fmla="*/ 1320 h 10000"/>
                  <a:gd name="connsiteX2" fmla="*/ 4680 w 10000"/>
                  <a:gd name="connsiteY2" fmla="*/ 6392 h 10000"/>
                  <a:gd name="connsiteX3" fmla="*/ 0 w 10000"/>
                  <a:gd name="connsiteY3" fmla="*/ 10000 h 10000"/>
                  <a:gd name="connsiteX0" fmla="*/ 10000 w 10000"/>
                  <a:gd name="connsiteY0" fmla="*/ 0 h 10000"/>
                  <a:gd name="connsiteX1" fmla="*/ 7724 w 10000"/>
                  <a:gd name="connsiteY1" fmla="*/ 1320 h 10000"/>
                  <a:gd name="connsiteX2" fmla="*/ 4680 w 10000"/>
                  <a:gd name="connsiteY2" fmla="*/ 6392 h 10000"/>
                  <a:gd name="connsiteX3" fmla="*/ 0 w 10000"/>
                  <a:gd name="connsiteY3" fmla="*/ 10000 h 10000"/>
                  <a:gd name="connsiteX0" fmla="*/ 10000 w 10000"/>
                  <a:gd name="connsiteY0" fmla="*/ 0 h 10000"/>
                  <a:gd name="connsiteX1" fmla="*/ 7724 w 10000"/>
                  <a:gd name="connsiteY1" fmla="*/ 1320 h 10000"/>
                  <a:gd name="connsiteX2" fmla="*/ 4680 w 10000"/>
                  <a:gd name="connsiteY2" fmla="*/ 6392 h 10000"/>
                  <a:gd name="connsiteX3" fmla="*/ 0 w 10000"/>
                  <a:gd name="connsiteY3" fmla="*/ 10000 h 10000"/>
                  <a:gd name="connsiteX0" fmla="*/ 10000 w 10000"/>
                  <a:gd name="connsiteY0" fmla="*/ 0 h 10000"/>
                  <a:gd name="connsiteX1" fmla="*/ 7724 w 10000"/>
                  <a:gd name="connsiteY1" fmla="*/ 1320 h 10000"/>
                  <a:gd name="connsiteX2" fmla="*/ 4680 w 10000"/>
                  <a:gd name="connsiteY2" fmla="*/ 6392 h 10000"/>
                  <a:gd name="connsiteX3" fmla="*/ 0 w 10000"/>
                  <a:gd name="connsiteY3" fmla="*/ 10000 h 10000"/>
                  <a:gd name="connsiteX0" fmla="*/ 10000 w 10000"/>
                  <a:gd name="connsiteY0" fmla="*/ 0 h 10000"/>
                  <a:gd name="connsiteX1" fmla="*/ 7724 w 10000"/>
                  <a:gd name="connsiteY1" fmla="*/ 1320 h 10000"/>
                  <a:gd name="connsiteX2" fmla="*/ 4680 w 10000"/>
                  <a:gd name="connsiteY2" fmla="*/ 6392 h 10000"/>
                  <a:gd name="connsiteX3" fmla="*/ 0 w 10000"/>
                  <a:gd name="connsiteY3" fmla="*/ 10000 h 10000"/>
                  <a:gd name="connsiteX0" fmla="*/ 10000 w 10000"/>
                  <a:gd name="connsiteY0" fmla="*/ 0 h 10000"/>
                  <a:gd name="connsiteX1" fmla="*/ 7724 w 10000"/>
                  <a:gd name="connsiteY1" fmla="*/ 1320 h 10000"/>
                  <a:gd name="connsiteX2" fmla="*/ 4680 w 10000"/>
                  <a:gd name="connsiteY2" fmla="*/ 6392 h 10000"/>
                  <a:gd name="connsiteX3" fmla="*/ 0 w 10000"/>
                  <a:gd name="connsiteY3" fmla="*/ 10000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00" h="10000">
                    <a:moveTo>
                      <a:pt x="10000" y="0"/>
                    </a:moveTo>
                    <a:cubicBezTo>
                      <a:pt x="9143" y="26"/>
                      <a:pt x="8611" y="255"/>
                      <a:pt x="7724" y="1320"/>
                    </a:cubicBezTo>
                    <a:cubicBezTo>
                      <a:pt x="6837" y="2385"/>
                      <a:pt x="5327" y="5341"/>
                      <a:pt x="4680" y="6392"/>
                    </a:cubicBezTo>
                    <a:cubicBezTo>
                      <a:pt x="4033" y="7443"/>
                      <a:pt x="2935" y="9478"/>
                      <a:pt x="0" y="10000"/>
                    </a:cubicBezTo>
                  </a:path>
                </a:pathLst>
              </a:custGeom>
              <a:noFill/>
              <a:ln w="381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zh-CN" altLang="en-US"/>
              </a:p>
            </p:txBody>
          </p:sp>
        </p:grpSp>
      </p:grpSp>
      <p:grpSp>
        <p:nvGrpSpPr>
          <p:cNvPr id="29" name="Group 1108"/>
          <p:cNvGrpSpPr>
            <a:grpSpLocks/>
          </p:cNvGrpSpPr>
          <p:nvPr/>
        </p:nvGrpSpPr>
        <p:grpSpPr bwMode="auto">
          <a:xfrm>
            <a:off x="4624737" y="2934728"/>
            <a:ext cx="3771900" cy="1714500"/>
            <a:chOff x="3312" y="576"/>
            <a:chExt cx="3168" cy="1440"/>
          </a:xfrm>
        </p:grpSpPr>
        <p:sp>
          <p:nvSpPr>
            <p:cNvPr id="30" name="Rectangle 1106"/>
            <p:cNvSpPr>
              <a:spLocks noChangeArrowheads="1"/>
            </p:cNvSpPr>
            <p:nvPr/>
          </p:nvSpPr>
          <p:spPr bwMode="auto">
            <a:xfrm>
              <a:off x="3312" y="576"/>
              <a:ext cx="3168" cy="14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defTabSz="6858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350">
                <a:solidFill>
                  <a:srgbClr val="000000"/>
                </a:solidFill>
                <a:latin typeface="Arial" charset="0"/>
                <a:ea typeface="宋体" pitchFamily="2" charset="-122"/>
              </a:endParaRPr>
            </a:p>
          </p:txBody>
        </p:sp>
        <p:grpSp>
          <p:nvGrpSpPr>
            <p:cNvPr id="32" name="Group 1093"/>
            <p:cNvGrpSpPr>
              <a:grpSpLocks/>
            </p:cNvGrpSpPr>
            <p:nvPr/>
          </p:nvGrpSpPr>
          <p:grpSpPr bwMode="auto">
            <a:xfrm>
              <a:off x="3840" y="762"/>
              <a:ext cx="2417" cy="1070"/>
              <a:chOff x="3120" y="2784"/>
              <a:chExt cx="2417" cy="1248"/>
            </a:xfrm>
          </p:grpSpPr>
          <p:sp>
            <p:nvSpPr>
              <p:cNvPr id="33" name="Line 1094"/>
              <p:cNvSpPr>
                <a:spLocks noChangeShapeType="1"/>
              </p:cNvSpPr>
              <p:nvPr/>
            </p:nvSpPr>
            <p:spPr bwMode="auto">
              <a:xfrm>
                <a:off x="3120" y="3408"/>
                <a:ext cx="23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sm" len="lg"/>
              </a:ln>
            </p:spPr>
            <p:txBody>
              <a:bodyPr wrap="none" anchor="ctr"/>
              <a:lstStyle/>
              <a:p>
                <a:pPr defTabSz="68580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sz="1350">
                  <a:solidFill>
                    <a:srgbClr val="000000"/>
                  </a:solidFill>
                  <a:latin typeface="Arial" charset="0"/>
                  <a:ea typeface="宋体" pitchFamily="2" charset="-122"/>
                </a:endParaRPr>
              </a:p>
            </p:txBody>
          </p:sp>
          <p:sp>
            <p:nvSpPr>
              <p:cNvPr id="34" name="Line 1095"/>
              <p:cNvSpPr>
                <a:spLocks noChangeShapeType="1"/>
              </p:cNvSpPr>
              <p:nvPr/>
            </p:nvSpPr>
            <p:spPr bwMode="auto">
              <a:xfrm flipV="1">
                <a:off x="4224" y="2784"/>
                <a:ext cx="0" cy="124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sm" len="lg"/>
              </a:ln>
            </p:spPr>
            <p:txBody>
              <a:bodyPr wrap="none" anchor="ctr"/>
              <a:lstStyle/>
              <a:p>
                <a:pPr defTabSz="68580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sz="1350">
                  <a:solidFill>
                    <a:srgbClr val="000000"/>
                  </a:solidFill>
                  <a:latin typeface="Arial" charset="0"/>
                  <a:ea typeface="宋体" pitchFamily="2" charset="-122"/>
                </a:endParaRPr>
              </a:p>
            </p:txBody>
          </p:sp>
          <p:sp>
            <p:nvSpPr>
              <p:cNvPr id="35" name="Line 1096"/>
              <p:cNvSpPr>
                <a:spLocks noChangeShapeType="1"/>
              </p:cNvSpPr>
              <p:nvPr/>
            </p:nvSpPr>
            <p:spPr bwMode="auto">
              <a:xfrm>
                <a:off x="3840" y="3408"/>
                <a:ext cx="0" cy="48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prstDash val="dash"/>
                <a:round/>
                <a:headEnd/>
                <a:tailEnd/>
              </a:ln>
            </p:spPr>
            <p:txBody>
              <a:bodyPr wrap="none" anchor="ctr"/>
              <a:lstStyle/>
              <a:p>
                <a:pPr defTabSz="68580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sz="1350">
                  <a:solidFill>
                    <a:srgbClr val="000000"/>
                  </a:solidFill>
                  <a:latin typeface="Arial" charset="0"/>
                  <a:ea typeface="宋体" pitchFamily="2" charset="-122"/>
                </a:endParaRPr>
              </a:p>
            </p:txBody>
          </p:sp>
          <p:sp>
            <p:nvSpPr>
              <p:cNvPr id="36" name="Line 1097"/>
              <p:cNvSpPr>
                <a:spLocks noChangeShapeType="1"/>
              </p:cNvSpPr>
              <p:nvPr/>
            </p:nvSpPr>
            <p:spPr bwMode="auto">
              <a:xfrm>
                <a:off x="4612" y="2928"/>
                <a:ext cx="0" cy="48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prstDash val="dash"/>
                <a:round/>
                <a:headEnd/>
                <a:tailEnd/>
              </a:ln>
            </p:spPr>
            <p:txBody>
              <a:bodyPr wrap="none" anchor="ctr"/>
              <a:lstStyle/>
              <a:p>
                <a:pPr defTabSz="68580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sz="1350">
                  <a:solidFill>
                    <a:srgbClr val="000000"/>
                  </a:solidFill>
                  <a:latin typeface="Arial" charset="0"/>
                  <a:ea typeface="宋体" pitchFamily="2" charset="-122"/>
                </a:endParaRPr>
              </a:p>
            </p:txBody>
          </p:sp>
          <p:sp>
            <p:nvSpPr>
              <p:cNvPr id="37" name="Freeform 1098"/>
              <p:cNvSpPr>
                <a:spLocks/>
              </p:cNvSpPr>
              <p:nvPr/>
            </p:nvSpPr>
            <p:spPr bwMode="auto">
              <a:xfrm>
                <a:off x="3304" y="2928"/>
                <a:ext cx="1832" cy="961"/>
              </a:xfrm>
              <a:custGeom>
                <a:avLst/>
                <a:gdLst>
                  <a:gd name="T0" fmla="*/ 0 w 1920"/>
                  <a:gd name="T1" fmla="*/ 600 h 1008"/>
                  <a:gd name="T2" fmla="*/ 288 w 1920"/>
                  <a:gd name="T3" fmla="*/ 648 h 1008"/>
                  <a:gd name="T4" fmla="*/ 624 w 1920"/>
                  <a:gd name="T5" fmla="*/ 984 h 1008"/>
                  <a:gd name="T6" fmla="*/ 1008 w 1920"/>
                  <a:gd name="T7" fmla="*/ 504 h 1008"/>
                  <a:gd name="T8" fmla="*/ 1392 w 1920"/>
                  <a:gd name="T9" fmla="*/ 24 h 1008"/>
                  <a:gd name="T10" fmla="*/ 1728 w 1920"/>
                  <a:gd name="T11" fmla="*/ 360 h 1008"/>
                  <a:gd name="T12" fmla="*/ 1920 w 1920"/>
                  <a:gd name="T13" fmla="*/ 408 h 100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920"/>
                  <a:gd name="T22" fmla="*/ 0 h 1008"/>
                  <a:gd name="T23" fmla="*/ 1920 w 1920"/>
                  <a:gd name="T24" fmla="*/ 1008 h 1008"/>
                  <a:gd name="connsiteX0" fmla="*/ 0 w 10000"/>
                  <a:gd name="connsiteY0" fmla="*/ 5728 h 9551"/>
                  <a:gd name="connsiteX1" fmla="*/ 1500 w 10000"/>
                  <a:gd name="connsiteY1" fmla="*/ 6205 h 9551"/>
                  <a:gd name="connsiteX2" fmla="*/ 3250 w 10000"/>
                  <a:gd name="connsiteY2" fmla="*/ 9538 h 9551"/>
                  <a:gd name="connsiteX3" fmla="*/ 5250 w 10000"/>
                  <a:gd name="connsiteY3" fmla="*/ 4776 h 9551"/>
                  <a:gd name="connsiteX4" fmla="*/ 7250 w 10000"/>
                  <a:gd name="connsiteY4" fmla="*/ 14 h 9551"/>
                  <a:gd name="connsiteX5" fmla="*/ 9000 w 10000"/>
                  <a:gd name="connsiteY5" fmla="*/ 3347 h 9551"/>
                  <a:gd name="connsiteX6" fmla="*/ 10000 w 10000"/>
                  <a:gd name="connsiteY6" fmla="*/ 3824 h 9551"/>
                  <a:gd name="connsiteX0" fmla="*/ 0 w 10000"/>
                  <a:gd name="connsiteY0" fmla="*/ 5983 h 9986"/>
                  <a:gd name="connsiteX1" fmla="*/ 1500 w 10000"/>
                  <a:gd name="connsiteY1" fmla="*/ 6483 h 9986"/>
                  <a:gd name="connsiteX2" fmla="*/ 3250 w 10000"/>
                  <a:gd name="connsiteY2" fmla="*/ 9972 h 9986"/>
                  <a:gd name="connsiteX3" fmla="*/ 5250 w 10000"/>
                  <a:gd name="connsiteY3" fmla="*/ 4987 h 9986"/>
                  <a:gd name="connsiteX4" fmla="*/ 7250 w 10000"/>
                  <a:gd name="connsiteY4" fmla="*/ 1 h 9986"/>
                  <a:gd name="connsiteX5" fmla="*/ 9000 w 10000"/>
                  <a:gd name="connsiteY5" fmla="*/ 3490 h 9986"/>
                  <a:gd name="connsiteX6" fmla="*/ 10000 w 10000"/>
                  <a:gd name="connsiteY6" fmla="*/ 3990 h 9986"/>
                  <a:gd name="connsiteX0" fmla="*/ 0 w 10000"/>
                  <a:gd name="connsiteY0" fmla="*/ 5991 h 10000"/>
                  <a:gd name="connsiteX1" fmla="*/ 1500 w 10000"/>
                  <a:gd name="connsiteY1" fmla="*/ 6492 h 10000"/>
                  <a:gd name="connsiteX2" fmla="*/ 3250 w 10000"/>
                  <a:gd name="connsiteY2" fmla="*/ 9986 h 10000"/>
                  <a:gd name="connsiteX3" fmla="*/ 5250 w 10000"/>
                  <a:gd name="connsiteY3" fmla="*/ 4994 h 10000"/>
                  <a:gd name="connsiteX4" fmla="*/ 7250 w 10000"/>
                  <a:gd name="connsiteY4" fmla="*/ 1 h 10000"/>
                  <a:gd name="connsiteX5" fmla="*/ 9000 w 10000"/>
                  <a:gd name="connsiteY5" fmla="*/ 3495 h 10000"/>
                  <a:gd name="connsiteX6" fmla="*/ 10000 w 10000"/>
                  <a:gd name="connsiteY6" fmla="*/ 3996 h 10000"/>
                  <a:gd name="connsiteX0" fmla="*/ 0 w 10000"/>
                  <a:gd name="connsiteY0" fmla="*/ 5991 h 9986"/>
                  <a:gd name="connsiteX1" fmla="*/ 1500 w 10000"/>
                  <a:gd name="connsiteY1" fmla="*/ 6492 h 9986"/>
                  <a:gd name="connsiteX2" fmla="*/ 3250 w 10000"/>
                  <a:gd name="connsiteY2" fmla="*/ 9986 h 9986"/>
                  <a:gd name="connsiteX3" fmla="*/ 5250 w 10000"/>
                  <a:gd name="connsiteY3" fmla="*/ 4994 h 9986"/>
                  <a:gd name="connsiteX4" fmla="*/ 7250 w 10000"/>
                  <a:gd name="connsiteY4" fmla="*/ 1 h 9986"/>
                  <a:gd name="connsiteX5" fmla="*/ 9000 w 10000"/>
                  <a:gd name="connsiteY5" fmla="*/ 3495 h 9986"/>
                  <a:gd name="connsiteX6" fmla="*/ 10000 w 10000"/>
                  <a:gd name="connsiteY6" fmla="*/ 3996 h 9986"/>
                  <a:gd name="connsiteX0" fmla="*/ 0 w 10000"/>
                  <a:gd name="connsiteY0" fmla="*/ 5999 h 10000"/>
                  <a:gd name="connsiteX1" fmla="*/ 1500 w 10000"/>
                  <a:gd name="connsiteY1" fmla="*/ 6501 h 10000"/>
                  <a:gd name="connsiteX2" fmla="*/ 3250 w 10000"/>
                  <a:gd name="connsiteY2" fmla="*/ 10000 h 10000"/>
                  <a:gd name="connsiteX3" fmla="*/ 5250 w 10000"/>
                  <a:gd name="connsiteY3" fmla="*/ 5001 h 10000"/>
                  <a:gd name="connsiteX4" fmla="*/ 7250 w 10000"/>
                  <a:gd name="connsiteY4" fmla="*/ 1 h 10000"/>
                  <a:gd name="connsiteX5" fmla="*/ 9000 w 10000"/>
                  <a:gd name="connsiteY5" fmla="*/ 3500 h 10000"/>
                  <a:gd name="connsiteX6" fmla="*/ 10000 w 10000"/>
                  <a:gd name="connsiteY6" fmla="*/ 4002 h 10000"/>
                  <a:gd name="connsiteX0" fmla="*/ 0 w 10000"/>
                  <a:gd name="connsiteY0" fmla="*/ 5999 h 10000"/>
                  <a:gd name="connsiteX1" fmla="*/ 1500 w 10000"/>
                  <a:gd name="connsiteY1" fmla="*/ 6501 h 10000"/>
                  <a:gd name="connsiteX2" fmla="*/ 3250 w 10000"/>
                  <a:gd name="connsiteY2" fmla="*/ 10000 h 10000"/>
                  <a:gd name="connsiteX3" fmla="*/ 5250 w 10000"/>
                  <a:gd name="connsiteY3" fmla="*/ 5001 h 10000"/>
                  <a:gd name="connsiteX4" fmla="*/ 7250 w 10000"/>
                  <a:gd name="connsiteY4" fmla="*/ 1 h 10000"/>
                  <a:gd name="connsiteX5" fmla="*/ 9000 w 10000"/>
                  <a:gd name="connsiteY5" fmla="*/ 3500 h 10000"/>
                  <a:gd name="connsiteX6" fmla="*/ 10000 w 10000"/>
                  <a:gd name="connsiteY6" fmla="*/ 4002 h 10000"/>
                  <a:gd name="connsiteX0" fmla="*/ 0 w 10000"/>
                  <a:gd name="connsiteY0" fmla="*/ 5999 h 10000"/>
                  <a:gd name="connsiteX1" fmla="*/ 1500 w 10000"/>
                  <a:gd name="connsiteY1" fmla="*/ 6501 h 10000"/>
                  <a:gd name="connsiteX2" fmla="*/ 3250 w 10000"/>
                  <a:gd name="connsiteY2" fmla="*/ 10000 h 10000"/>
                  <a:gd name="connsiteX3" fmla="*/ 5250 w 10000"/>
                  <a:gd name="connsiteY3" fmla="*/ 5001 h 10000"/>
                  <a:gd name="connsiteX4" fmla="*/ 7250 w 10000"/>
                  <a:gd name="connsiteY4" fmla="*/ 1 h 10000"/>
                  <a:gd name="connsiteX5" fmla="*/ 9000 w 10000"/>
                  <a:gd name="connsiteY5" fmla="*/ 3500 h 10000"/>
                  <a:gd name="connsiteX6" fmla="*/ 10000 w 10000"/>
                  <a:gd name="connsiteY6" fmla="*/ 4002 h 10000"/>
                  <a:gd name="connsiteX0" fmla="*/ 0 w 10000"/>
                  <a:gd name="connsiteY0" fmla="*/ 5999 h 10000"/>
                  <a:gd name="connsiteX1" fmla="*/ 1500 w 10000"/>
                  <a:gd name="connsiteY1" fmla="*/ 6501 h 10000"/>
                  <a:gd name="connsiteX2" fmla="*/ 3250 w 10000"/>
                  <a:gd name="connsiteY2" fmla="*/ 10000 h 10000"/>
                  <a:gd name="connsiteX3" fmla="*/ 5250 w 10000"/>
                  <a:gd name="connsiteY3" fmla="*/ 5001 h 10000"/>
                  <a:gd name="connsiteX4" fmla="*/ 7250 w 10000"/>
                  <a:gd name="connsiteY4" fmla="*/ 1 h 10000"/>
                  <a:gd name="connsiteX5" fmla="*/ 9000 w 10000"/>
                  <a:gd name="connsiteY5" fmla="*/ 3500 h 10000"/>
                  <a:gd name="connsiteX6" fmla="*/ 10000 w 10000"/>
                  <a:gd name="connsiteY6" fmla="*/ 4002 h 10000"/>
                  <a:gd name="connsiteX0" fmla="*/ 0 w 10000"/>
                  <a:gd name="connsiteY0" fmla="*/ 5999 h 10000"/>
                  <a:gd name="connsiteX1" fmla="*/ 1500 w 10000"/>
                  <a:gd name="connsiteY1" fmla="*/ 6501 h 10000"/>
                  <a:gd name="connsiteX2" fmla="*/ 3250 w 10000"/>
                  <a:gd name="connsiteY2" fmla="*/ 10000 h 10000"/>
                  <a:gd name="connsiteX3" fmla="*/ 5250 w 10000"/>
                  <a:gd name="connsiteY3" fmla="*/ 5001 h 10000"/>
                  <a:gd name="connsiteX4" fmla="*/ 7250 w 10000"/>
                  <a:gd name="connsiteY4" fmla="*/ 1 h 10000"/>
                  <a:gd name="connsiteX5" fmla="*/ 9000 w 10000"/>
                  <a:gd name="connsiteY5" fmla="*/ 3500 h 10000"/>
                  <a:gd name="connsiteX6" fmla="*/ 10000 w 10000"/>
                  <a:gd name="connsiteY6" fmla="*/ 4002 h 10000"/>
                  <a:gd name="connsiteX0" fmla="*/ 0 w 10000"/>
                  <a:gd name="connsiteY0" fmla="*/ 5999 h 10000"/>
                  <a:gd name="connsiteX1" fmla="*/ 1500 w 10000"/>
                  <a:gd name="connsiteY1" fmla="*/ 6501 h 10000"/>
                  <a:gd name="connsiteX2" fmla="*/ 3250 w 10000"/>
                  <a:gd name="connsiteY2" fmla="*/ 10000 h 10000"/>
                  <a:gd name="connsiteX3" fmla="*/ 5250 w 10000"/>
                  <a:gd name="connsiteY3" fmla="*/ 5001 h 10000"/>
                  <a:gd name="connsiteX4" fmla="*/ 7250 w 10000"/>
                  <a:gd name="connsiteY4" fmla="*/ 1 h 10000"/>
                  <a:gd name="connsiteX5" fmla="*/ 9000 w 10000"/>
                  <a:gd name="connsiteY5" fmla="*/ 3500 h 10000"/>
                  <a:gd name="connsiteX6" fmla="*/ 10000 w 10000"/>
                  <a:gd name="connsiteY6" fmla="*/ 4002 h 10000"/>
                  <a:gd name="connsiteX0" fmla="*/ 0 w 9542"/>
                  <a:gd name="connsiteY0" fmla="*/ 5902 h 10000"/>
                  <a:gd name="connsiteX1" fmla="*/ 1042 w 9542"/>
                  <a:gd name="connsiteY1" fmla="*/ 6501 h 10000"/>
                  <a:gd name="connsiteX2" fmla="*/ 2792 w 9542"/>
                  <a:gd name="connsiteY2" fmla="*/ 10000 h 10000"/>
                  <a:gd name="connsiteX3" fmla="*/ 4792 w 9542"/>
                  <a:gd name="connsiteY3" fmla="*/ 5001 h 10000"/>
                  <a:gd name="connsiteX4" fmla="*/ 6792 w 9542"/>
                  <a:gd name="connsiteY4" fmla="*/ 1 h 10000"/>
                  <a:gd name="connsiteX5" fmla="*/ 8542 w 9542"/>
                  <a:gd name="connsiteY5" fmla="*/ 3500 h 10000"/>
                  <a:gd name="connsiteX6" fmla="*/ 9542 w 9542"/>
                  <a:gd name="connsiteY6" fmla="*/ 4002 h 10000"/>
                  <a:gd name="connsiteX0" fmla="*/ 0 w 10000"/>
                  <a:gd name="connsiteY0" fmla="*/ 5902 h 10000"/>
                  <a:gd name="connsiteX1" fmla="*/ 1092 w 10000"/>
                  <a:gd name="connsiteY1" fmla="*/ 6501 h 10000"/>
                  <a:gd name="connsiteX2" fmla="*/ 2926 w 10000"/>
                  <a:gd name="connsiteY2" fmla="*/ 10000 h 10000"/>
                  <a:gd name="connsiteX3" fmla="*/ 5022 w 10000"/>
                  <a:gd name="connsiteY3" fmla="*/ 5001 h 10000"/>
                  <a:gd name="connsiteX4" fmla="*/ 7118 w 10000"/>
                  <a:gd name="connsiteY4" fmla="*/ 1 h 10000"/>
                  <a:gd name="connsiteX5" fmla="*/ 8952 w 10000"/>
                  <a:gd name="connsiteY5" fmla="*/ 3500 h 10000"/>
                  <a:gd name="connsiteX6" fmla="*/ 10000 w 10000"/>
                  <a:gd name="connsiteY6" fmla="*/ 4002 h 10000"/>
                  <a:gd name="connsiteX0" fmla="*/ 0 w 10000"/>
                  <a:gd name="connsiteY0" fmla="*/ 5902 h 10000"/>
                  <a:gd name="connsiteX1" fmla="*/ 1092 w 10000"/>
                  <a:gd name="connsiteY1" fmla="*/ 6501 h 10000"/>
                  <a:gd name="connsiteX2" fmla="*/ 2926 w 10000"/>
                  <a:gd name="connsiteY2" fmla="*/ 10000 h 10000"/>
                  <a:gd name="connsiteX3" fmla="*/ 5022 w 10000"/>
                  <a:gd name="connsiteY3" fmla="*/ 5001 h 10000"/>
                  <a:gd name="connsiteX4" fmla="*/ 7118 w 10000"/>
                  <a:gd name="connsiteY4" fmla="*/ 1 h 10000"/>
                  <a:gd name="connsiteX5" fmla="*/ 8952 w 10000"/>
                  <a:gd name="connsiteY5" fmla="*/ 3500 h 10000"/>
                  <a:gd name="connsiteX6" fmla="*/ 10000 w 10000"/>
                  <a:gd name="connsiteY6" fmla="*/ 4002 h 10000"/>
                  <a:gd name="connsiteX0" fmla="*/ 0 w 10000"/>
                  <a:gd name="connsiteY0" fmla="*/ 5902 h 10000"/>
                  <a:gd name="connsiteX1" fmla="*/ 1092 w 10000"/>
                  <a:gd name="connsiteY1" fmla="*/ 6501 h 10000"/>
                  <a:gd name="connsiteX2" fmla="*/ 2926 w 10000"/>
                  <a:gd name="connsiteY2" fmla="*/ 10000 h 10000"/>
                  <a:gd name="connsiteX3" fmla="*/ 5022 w 10000"/>
                  <a:gd name="connsiteY3" fmla="*/ 5001 h 10000"/>
                  <a:gd name="connsiteX4" fmla="*/ 7118 w 10000"/>
                  <a:gd name="connsiteY4" fmla="*/ 1 h 10000"/>
                  <a:gd name="connsiteX5" fmla="*/ 8952 w 10000"/>
                  <a:gd name="connsiteY5" fmla="*/ 3500 h 10000"/>
                  <a:gd name="connsiteX6" fmla="*/ 10000 w 10000"/>
                  <a:gd name="connsiteY6" fmla="*/ 4002 h 10000"/>
                  <a:gd name="connsiteX0" fmla="*/ 0 w 10000"/>
                  <a:gd name="connsiteY0" fmla="*/ 5902 h 10000"/>
                  <a:gd name="connsiteX1" fmla="*/ 1092 w 10000"/>
                  <a:gd name="connsiteY1" fmla="*/ 6501 h 10000"/>
                  <a:gd name="connsiteX2" fmla="*/ 2926 w 10000"/>
                  <a:gd name="connsiteY2" fmla="*/ 10000 h 10000"/>
                  <a:gd name="connsiteX3" fmla="*/ 5022 w 10000"/>
                  <a:gd name="connsiteY3" fmla="*/ 5001 h 10000"/>
                  <a:gd name="connsiteX4" fmla="*/ 7118 w 10000"/>
                  <a:gd name="connsiteY4" fmla="*/ 1 h 10000"/>
                  <a:gd name="connsiteX5" fmla="*/ 8952 w 10000"/>
                  <a:gd name="connsiteY5" fmla="*/ 3500 h 10000"/>
                  <a:gd name="connsiteX6" fmla="*/ 10000 w 10000"/>
                  <a:gd name="connsiteY6" fmla="*/ 4002 h 10000"/>
                  <a:gd name="connsiteX0" fmla="*/ 0 w 10000"/>
                  <a:gd name="connsiteY0" fmla="*/ 5921 h 10019"/>
                  <a:gd name="connsiteX1" fmla="*/ 1092 w 10000"/>
                  <a:gd name="connsiteY1" fmla="*/ 6520 h 10019"/>
                  <a:gd name="connsiteX2" fmla="*/ 2926 w 10000"/>
                  <a:gd name="connsiteY2" fmla="*/ 10019 h 10019"/>
                  <a:gd name="connsiteX3" fmla="*/ 5022 w 10000"/>
                  <a:gd name="connsiteY3" fmla="*/ 5020 h 10019"/>
                  <a:gd name="connsiteX4" fmla="*/ 7118 w 10000"/>
                  <a:gd name="connsiteY4" fmla="*/ 20 h 10019"/>
                  <a:gd name="connsiteX5" fmla="*/ 8952 w 10000"/>
                  <a:gd name="connsiteY5" fmla="*/ 3260 h 10019"/>
                  <a:gd name="connsiteX6" fmla="*/ 10000 w 10000"/>
                  <a:gd name="connsiteY6" fmla="*/ 4021 h 10019"/>
                  <a:gd name="connsiteX0" fmla="*/ 0 w 10000"/>
                  <a:gd name="connsiteY0" fmla="*/ 5902 h 10000"/>
                  <a:gd name="connsiteX1" fmla="*/ 1092 w 10000"/>
                  <a:gd name="connsiteY1" fmla="*/ 6501 h 10000"/>
                  <a:gd name="connsiteX2" fmla="*/ 2926 w 10000"/>
                  <a:gd name="connsiteY2" fmla="*/ 10000 h 10000"/>
                  <a:gd name="connsiteX3" fmla="*/ 5022 w 10000"/>
                  <a:gd name="connsiteY3" fmla="*/ 5001 h 10000"/>
                  <a:gd name="connsiteX4" fmla="*/ 7118 w 10000"/>
                  <a:gd name="connsiteY4" fmla="*/ 1 h 10000"/>
                  <a:gd name="connsiteX5" fmla="*/ 8952 w 10000"/>
                  <a:gd name="connsiteY5" fmla="*/ 3241 h 10000"/>
                  <a:gd name="connsiteX6" fmla="*/ 10000 w 10000"/>
                  <a:gd name="connsiteY6" fmla="*/ 4002 h 10000"/>
                  <a:gd name="connsiteX0" fmla="*/ 0 w 10000"/>
                  <a:gd name="connsiteY0" fmla="*/ 5902 h 10020"/>
                  <a:gd name="connsiteX1" fmla="*/ 1092 w 10000"/>
                  <a:gd name="connsiteY1" fmla="*/ 6792 h 10020"/>
                  <a:gd name="connsiteX2" fmla="*/ 2926 w 10000"/>
                  <a:gd name="connsiteY2" fmla="*/ 10000 h 10020"/>
                  <a:gd name="connsiteX3" fmla="*/ 5022 w 10000"/>
                  <a:gd name="connsiteY3" fmla="*/ 5001 h 10020"/>
                  <a:gd name="connsiteX4" fmla="*/ 7118 w 10000"/>
                  <a:gd name="connsiteY4" fmla="*/ 1 h 10020"/>
                  <a:gd name="connsiteX5" fmla="*/ 8952 w 10000"/>
                  <a:gd name="connsiteY5" fmla="*/ 3241 h 10020"/>
                  <a:gd name="connsiteX6" fmla="*/ 10000 w 10000"/>
                  <a:gd name="connsiteY6" fmla="*/ 4002 h 10020"/>
                  <a:gd name="connsiteX0" fmla="*/ 0 w 10000"/>
                  <a:gd name="connsiteY0" fmla="*/ 5902 h 10000"/>
                  <a:gd name="connsiteX1" fmla="*/ 1092 w 10000"/>
                  <a:gd name="connsiteY1" fmla="*/ 6792 h 10000"/>
                  <a:gd name="connsiteX2" fmla="*/ 2926 w 10000"/>
                  <a:gd name="connsiteY2" fmla="*/ 10000 h 10000"/>
                  <a:gd name="connsiteX3" fmla="*/ 5022 w 10000"/>
                  <a:gd name="connsiteY3" fmla="*/ 5001 h 10000"/>
                  <a:gd name="connsiteX4" fmla="*/ 7118 w 10000"/>
                  <a:gd name="connsiteY4" fmla="*/ 1 h 10000"/>
                  <a:gd name="connsiteX5" fmla="*/ 8952 w 10000"/>
                  <a:gd name="connsiteY5" fmla="*/ 3241 h 10000"/>
                  <a:gd name="connsiteX6" fmla="*/ 10000 w 10000"/>
                  <a:gd name="connsiteY6" fmla="*/ 4002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000" h="10000">
                    <a:moveTo>
                      <a:pt x="0" y="5902"/>
                    </a:moveTo>
                    <a:cubicBezTo>
                      <a:pt x="349" y="5893"/>
                      <a:pt x="736" y="6303"/>
                      <a:pt x="1092" y="6792"/>
                    </a:cubicBezTo>
                    <a:cubicBezTo>
                      <a:pt x="1448" y="7281"/>
                      <a:pt x="2286" y="9974"/>
                      <a:pt x="2926" y="10000"/>
                    </a:cubicBezTo>
                    <a:cubicBezTo>
                      <a:pt x="3566" y="10026"/>
                      <a:pt x="4748" y="6133"/>
                      <a:pt x="5022" y="5001"/>
                    </a:cubicBezTo>
                    <a:cubicBezTo>
                      <a:pt x="5296" y="3869"/>
                      <a:pt x="6463" y="3"/>
                      <a:pt x="7118" y="1"/>
                    </a:cubicBezTo>
                    <a:cubicBezTo>
                      <a:pt x="7773" y="-1"/>
                      <a:pt x="8537" y="2671"/>
                      <a:pt x="8952" y="3241"/>
                    </a:cubicBezTo>
                    <a:cubicBezTo>
                      <a:pt x="9367" y="3811"/>
                      <a:pt x="9650" y="3989"/>
                      <a:pt x="10000" y="4002"/>
                    </a:cubicBezTo>
                  </a:path>
                </a:pathLst>
              </a:custGeom>
              <a:noFill/>
              <a:ln w="381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defTabSz="68580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sz="1350">
                  <a:solidFill>
                    <a:srgbClr val="000000"/>
                  </a:solidFill>
                  <a:latin typeface="Arial" charset="0"/>
                  <a:ea typeface="宋体" pitchFamily="2" charset="-122"/>
                </a:endParaRPr>
              </a:p>
            </p:txBody>
          </p:sp>
          <p:sp>
            <p:nvSpPr>
              <p:cNvPr id="38" name="Rectangle 1099"/>
              <p:cNvSpPr>
                <a:spLocks noChangeArrowheads="1"/>
              </p:cNvSpPr>
              <p:nvPr/>
            </p:nvSpPr>
            <p:spPr bwMode="auto">
              <a:xfrm>
                <a:off x="3120" y="3456"/>
                <a:ext cx="192" cy="96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defTabSz="68580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sz="1350">
                  <a:solidFill>
                    <a:srgbClr val="000000"/>
                  </a:solidFill>
                  <a:latin typeface="Arial" charset="0"/>
                  <a:ea typeface="宋体" pitchFamily="2" charset="-122"/>
                </a:endParaRPr>
              </a:p>
            </p:txBody>
          </p:sp>
          <p:graphicFrame>
            <p:nvGraphicFramePr>
              <p:cNvPr id="39" name="Object 1100"/>
              <p:cNvGraphicFramePr>
                <a:graphicFrameLocks noChangeAspect="1"/>
              </p:cNvGraphicFramePr>
              <p:nvPr/>
            </p:nvGraphicFramePr>
            <p:xfrm>
              <a:off x="4464" y="3456"/>
              <a:ext cx="440" cy="57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19528" name="公式" r:id="rId15" imgW="571320" imgH="647640" progId="Equation.3">
                      <p:embed/>
                    </p:oleObj>
                  </mc:Choice>
                  <mc:Fallback>
                    <p:oleObj name="公式" r:id="rId15" imgW="571320" imgH="647640" progId="Equation.3">
                      <p:embed/>
                      <p:pic>
                        <p:nvPicPr>
                          <p:cNvPr id="17417" name="Object 1100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464" y="3456"/>
                            <a:ext cx="440" cy="576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50" name="Object 1101"/>
              <p:cNvGraphicFramePr>
                <a:graphicFrameLocks noChangeAspect="1"/>
              </p:cNvGraphicFramePr>
              <p:nvPr/>
            </p:nvGraphicFramePr>
            <p:xfrm>
              <a:off x="3503" y="2784"/>
              <a:ext cx="577" cy="56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19529" name="公式" r:id="rId17" imgW="761760" imgH="647640" progId="Equation.3">
                      <p:embed/>
                    </p:oleObj>
                  </mc:Choice>
                  <mc:Fallback>
                    <p:oleObj name="公式" r:id="rId17" imgW="761760" imgH="647640" progId="Equation.3">
                      <p:embed/>
                      <p:pic>
                        <p:nvPicPr>
                          <p:cNvPr id="17418" name="Object 1101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503" y="2784"/>
                            <a:ext cx="577" cy="567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51" name="Object 1102"/>
              <p:cNvGraphicFramePr>
                <a:graphicFrameLocks noChangeAspect="1"/>
              </p:cNvGraphicFramePr>
              <p:nvPr/>
            </p:nvGraphicFramePr>
            <p:xfrm>
              <a:off x="4224" y="2784"/>
              <a:ext cx="195" cy="24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19530" name="公式" r:id="rId19" imgW="215640" imgH="228600" progId="Equation.3">
                      <p:embed/>
                    </p:oleObj>
                  </mc:Choice>
                  <mc:Fallback>
                    <p:oleObj name="公式" r:id="rId19" imgW="215640" imgH="228600" progId="Equation.3">
                      <p:embed/>
                      <p:pic>
                        <p:nvPicPr>
                          <p:cNvPr id="17419" name="Object 110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224" y="2784"/>
                            <a:ext cx="195" cy="24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56" name="Object 1103"/>
              <p:cNvGraphicFramePr>
                <a:graphicFrameLocks noChangeAspect="1"/>
              </p:cNvGraphicFramePr>
              <p:nvPr/>
            </p:nvGraphicFramePr>
            <p:xfrm>
              <a:off x="4210" y="3364"/>
              <a:ext cx="302" cy="33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19531" name="Equation" r:id="rId21" imgW="126720" imgH="139680" progId="Equation.3">
                      <p:embed/>
                    </p:oleObj>
                  </mc:Choice>
                  <mc:Fallback>
                    <p:oleObj name="Equation" r:id="rId21" imgW="126720" imgH="139680" progId="Equation.3">
                      <p:embed/>
                      <p:pic>
                        <p:nvPicPr>
                          <p:cNvPr id="17420" name="Object 1103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210" y="3364"/>
                            <a:ext cx="302" cy="332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57" name="Object 1105"/>
              <p:cNvGraphicFramePr>
                <a:graphicFrameLocks noChangeAspect="1"/>
              </p:cNvGraphicFramePr>
              <p:nvPr/>
            </p:nvGraphicFramePr>
            <p:xfrm>
              <a:off x="5232" y="3456"/>
              <a:ext cx="305" cy="33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19532" name="Equation" r:id="rId23" imgW="126720" imgH="139680" progId="Equation.3">
                      <p:embed/>
                    </p:oleObj>
                  </mc:Choice>
                  <mc:Fallback>
                    <p:oleObj name="Equation" r:id="rId23" imgW="126720" imgH="139680" progId="Equation.3">
                      <p:embed/>
                      <p:pic>
                        <p:nvPicPr>
                          <p:cNvPr id="17421" name="Object 1105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232" y="3456"/>
                            <a:ext cx="305" cy="336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</p:spTree>
    <p:extLst>
      <p:ext uri="{BB962C8B-B14F-4D97-AF65-F5344CB8AC3E}">
        <p14:creationId xmlns:p14="http://schemas.microsoft.com/office/powerpoint/2010/main" val="672889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727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2" dur="500"/>
                                        <p:tgtEl>
                                          <p:spTgt spid="727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7BE2C0C-0FAB-40FE-8024-2B06EDA01BAA}" type="slidenum">
              <a:rPr lang="en-US" altLang="zh-CN"/>
              <a:pPr>
                <a:defRPr/>
              </a:pPr>
              <a:t>25</a:t>
            </a:fld>
            <a:endParaRPr lang="en-US" altLang="zh-CN" dirty="0"/>
          </a:p>
        </p:txBody>
      </p:sp>
      <p:sp>
        <p:nvSpPr>
          <p:cNvPr id="9" name="Text Box 93"/>
          <p:cNvSpPr txBox="1">
            <a:spLocks noChangeArrowheads="1"/>
          </p:cNvSpPr>
          <p:nvPr/>
        </p:nvSpPr>
        <p:spPr bwMode="auto">
          <a:xfrm>
            <a:off x="2951820" y="157191"/>
            <a:ext cx="3442883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hangingPunct="0"/>
            <a:r>
              <a:rPr lang="zh-CN" altLang="en-US" sz="2100" b="1" dirty="0">
                <a:solidFill>
                  <a:srgbClr val="000000"/>
                </a:solidFill>
                <a:latin typeface="Times New Roman" pitchFamily="18" charset="0"/>
              </a:rPr>
              <a:t>§</a:t>
            </a:r>
            <a:r>
              <a:rPr lang="en-US" altLang="zh-CN" sz="2100" b="1" dirty="0">
                <a:solidFill>
                  <a:srgbClr val="000000"/>
                </a:solidFill>
                <a:latin typeface="Times New Roman" pitchFamily="18" charset="0"/>
              </a:rPr>
              <a:t>5.8  </a:t>
            </a:r>
            <a:r>
              <a:rPr lang="zh-CN" altLang="en-US" sz="2100" b="1" dirty="0">
                <a:solidFill>
                  <a:srgbClr val="000000"/>
                </a:solidFill>
                <a:latin typeface="Times New Roman" pitchFamily="18" charset="0"/>
              </a:rPr>
              <a:t>电场强度与电势梯度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2059554" y="1103704"/>
            <a:ext cx="4989764" cy="3735698"/>
            <a:chOff x="1222073" y="1573205"/>
            <a:chExt cx="6653018" cy="4980930"/>
          </a:xfrm>
        </p:grpSpPr>
        <p:sp>
          <p:nvSpPr>
            <p:cNvPr id="10" name="Rectangle 5"/>
            <p:cNvSpPr>
              <a:spLocks noChangeArrowheads="1"/>
            </p:cNvSpPr>
            <p:nvPr/>
          </p:nvSpPr>
          <p:spPr bwMode="auto">
            <a:xfrm>
              <a:off x="5163864" y="2436612"/>
              <a:ext cx="1340735" cy="5232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68580" tIns="34290" rIns="68580" bIns="34290" numCol="1" anchor="ctr" anchorCtr="0" compatLnSpc="1">
              <a:prstTxWarp prst="textNoShape">
                <a:avLst/>
              </a:prstTxWarp>
              <a:spAutoFit/>
            </a:bodyPr>
            <a:lstStyle>
              <a:lvl1pPr indent="2794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9pPr>
            </a:lstStyle>
            <a:p>
              <a:pPr indent="209550" defTabSz="685800"/>
              <a:r>
                <a:rPr lang="zh-CN" altLang="zh-CN" sz="2100" b="1" dirty="0">
                  <a:latin typeface="+mn-ea"/>
                  <a:ea typeface="+mn-ea"/>
                  <a:cs typeface="Tahoma" pitchFamily="34" charset="0"/>
                </a:rPr>
                <a:t>场强</a:t>
              </a:r>
              <a:endParaRPr lang="zh-CN" altLang="en-US" sz="2100" b="1" dirty="0">
                <a:latin typeface="+mn-ea"/>
                <a:ea typeface="+mn-ea"/>
              </a:endParaRPr>
            </a:p>
          </p:txBody>
        </p:sp>
        <p:sp>
          <p:nvSpPr>
            <p:cNvPr id="11" name="Rectangle 7"/>
            <p:cNvSpPr>
              <a:spLocks noChangeArrowheads="1"/>
            </p:cNvSpPr>
            <p:nvPr/>
          </p:nvSpPr>
          <p:spPr bwMode="auto">
            <a:xfrm>
              <a:off x="5163864" y="5677919"/>
              <a:ext cx="1189215" cy="5232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68580" tIns="34290" rIns="68580" bIns="3429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indent="209550" defTabSz="685800"/>
              <a:r>
                <a:rPr lang="zh-CN" altLang="en-US" sz="2100" b="1" dirty="0">
                  <a:latin typeface="+mn-ea"/>
                  <a:ea typeface="+mn-ea"/>
                  <a:cs typeface="Tahoma" pitchFamily="34" charset="0"/>
                </a:rPr>
                <a:t>电势</a:t>
              </a:r>
              <a:endParaRPr lang="zh-CN" altLang="en-US" sz="2100" b="1" dirty="0">
                <a:latin typeface="+mn-ea"/>
                <a:ea typeface="+mn-ea"/>
                <a:cs typeface="宋体" pitchFamily="2" charset="-122"/>
              </a:endParaRPr>
            </a:p>
          </p:txBody>
        </p:sp>
        <p:grpSp>
          <p:nvGrpSpPr>
            <p:cNvPr id="12" name="组合 11"/>
            <p:cNvGrpSpPr/>
            <p:nvPr/>
          </p:nvGrpSpPr>
          <p:grpSpPr>
            <a:xfrm>
              <a:off x="5601760" y="3070770"/>
              <a:ext cx="828005" cy="2607148"/>
              <a:chOff x="1585746" y="2141316"/>
              <a:chExt cx="828005" cy="2607148"/>
            </a:xfrm>
          </p:grpSpPr>
          <p:sp>
            <p:nvSpPr>
              <p:cNvPr id="13" name="Rectangle 6"/>
              <p:cNvSpPr>
                <a:spLocks noChangeArrowheads="1"/>
              </p:cNvSpPr>
              <p:nvPr/>
            </p:nvSpPr>
            <p:spPr bwMode="auto">
              <a:xfrm>
                <a:off x="1585746" y="2654637"/>
                <a:ext cx="828005" cy="138499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none" lIns="68580" tIns="34290" rIns="68580" bIns="3429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indent="27940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9pPr>
              </a:lstStyle>
              <a:p>
                <a:pPr indent="209550" defTabSz="685800"/>
                <a:r>
                  <a:rPr lang="zh-CN" altLang="en-US" sz="2100" b="1" dirty="0">
                    <a:latin typeface="+mn-ea"/>
                    <a:ea typeface="+mn-ea"/>
                    <a:cs typeface="Tahoma" pitchFamily="34" charset="0"/>
                  </a:rPr>
                  <a:t>负</a:t>
                </a:r>
                <a:endParaRPr lang="en-US" altLang="zh-CN" sz="2100" b="1" dirty="0">
                  <a:latin typeface="+mn-ea"/>
                  <a:ea typeface="+mn-ea"/>
                  <a:cs typeface="Tahoma" pitchFamily="34" charset="0"/>
                </a:endParaRPr>
              </a:p>
              <a:p>
                <a:pPr indent="209550" defTabSz="685800"/>
                <a:r>
                  <a:rPr lang="zh-CN" altLang="en-US" sz="2100" b="1" dirty="0">
                    <a:latin typeface="+mn-ea"/>
                    <a:ea typeface="+mn-ea"/>
                    <a:cs typeface="Tahoma" pitchFamily="34" charset="0"/>
                  </a:rPr>
                  <a:t>梯</a:t>
                </a:r>
                <a:endParaRPr lang="en-US" altLang="zh-CN" sz="2100" b="1" dirty="0">
                  <a:latin typeface="+mn-ea"/>
                  <a:ea typeface="+mn-ea"/>
                  <a:cs typeface="Tahoma" pitchFamily="34" charset="0"/>
                </a:endParaRPr>
              </a:p>
              <a:p>
                <a:pPr indent="209550" defTabSz="685800"/>
                <a:r>
                  <a:rPr lang="zh-CN" altLang="en-US" sz="2100" b="1" dirty="0">
                    <a:latin typeface="+mn-ea"/>
                    <a:ea typeface="+mn-ea"/>
                    <a:cs typeface="Tahoma" pitchFamily="34" charset="0"/>
                  </a:rPr>
                  <a:t>度</a:t>
                </a:r>
                <a:endParaRPr lang="zh-CN" altLang="en-US" sz="2100" b="1" dirty="0">
                  <a:latin typeface="+mn-ea"/>
                  <a:ea typeface="+mn-ea"/>
                </a:endParaRPr>
              </a:p>
            </p:txBody>
          </p:sp>
          <p:cxnSp>
            <p:nvCxnSpPr>
              <p:cNvPr id="14" name="直接箭头连接符 13"/>
              <p:cNvCxnSpPr/>
              <p:nvPr/>
            </p:nvCxnSpPr>
            <p:spPr bwMode="auto">
              <a:xfrm flipV="1">
                <a:off x="1863546" y="2141316"/>
                <a:ext cx="0" cy="2607148"/>
              </a:xfrm>
              <a:prstGeom prst="straightConnector1">
                <a:avLst/>
              </a:prstGeom>
              <a:solidFill>
                <a:schemeClr val="accent1"/>
              </a:solidFill>
              <a:ln w="19050" cap="flat" cmpd="sng" algn="ctr">
                <a:solidFill>
                  <a:srgbClr val="0000FF"/>
                </a:solidFill>
                <a:prstDash val="solid"/>
                <a:round/>
                <a:headEnd type="none" w="med" len="med"/>
                <a:tailEnd type="stealth" w="lg" len="lg"/>
              </a:ln>
              <a:effectLst/>
            </p:spPr>
          </p:cxnSp>
        </p:grpSp>
        <p:grpSp>
          <p:nvGrpSpPr>
            <p:cNvPr id="15" name="组合 14"/>
            <p:cNvGrpSpPr/>
            <p:nvPr/>
          </p:nvGrpSpPr>
          <p:grpSpPr>
            <a:xfrm>
              <a:off x="5501239" y="1956256"/>
              <a:ext cx="2373852" cy="4067047"/>
              <a:chOff x="4420858" y="1922367"/>
              <a:chExt cx="2373852" cy="4067047"/>
            </a:xfrm>
          </p:grpSpPr>
          <p:sp>
            <p:nvSpPr>
              <p:cNvPr id="16" name="Rectangle 7"/>
              <p:cNvSpPr>
                <a:spLocks noChangeArrowheads="1"/>
              </p:cNvSpPr>
              <p:nvPr/>
            </p:nvSpPr>
            <p:spPr bwMode="auto">
              <a:xfrm>
                <a:off x="5966705" y="3749075"/>
                <a:ext cx="828005" cy="95410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none" lIns="68580" tIns="34290" rIns="68580" bIns="3429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indent="209550" defTabSz="685800"/>
                <a:r>
                  <a:rPr lang="zh-CN" altLang="en-US" sz="2100" b="1" dirty="0">
                    <a:latin typeface="+mn-ea"/>
                    <a:ea typeface="+mn-ea"/>
                    <a:cs typeface="Tahoma" pitchFamily="34" charset="0"/>
                  </a:rPr>
                  <a:t>积</a:t>
                </a:r>
                <a:endParaRPr lang="en-US" altLang="zh-CN" sz="2100" b="1" dirty="0">
                  <a:latin typeface="+mn-ea"/>
                  <a:ea typeface="+mn-ea"/>
                  <a:cs typeface="Tahoma" pitchFamily="34" charset="0"/>
                </a:endParaRPr>
              </a:p>
              <a:p>
                <a:pPr indent="209550" defTabSz="685800"/>
                <a:r>
                  <a:rPr lang="zh-CN" altLang="en-US" sz="2100" b="1" dirty="0">
                    <a:latin typeface="+mn-ea"/>
                    <a:ea typeface="+mn-ea"/>
                    <a:cs typeface="Tahoma" pitchFamily="34" charset="0"/>
                  </a:rPr>
                  <a:t>分</a:t>
                </a:r>
                <a:endParaRPr lang="zh-CN" altLang="en-US" sz="2100" b="1" dirty="0">
                  <a:latin typeface="+mn-ea"/>
                  <a:ea typeface="+mn-ea"/>
                  <a:cs typeface="宋体" pitchFamily="2" charset="-122"/>
                </a:endParaRPr>
              </a:p>
            </p:txBody>
          </p:sp>
          <p:sp>
            <p:nvSpPr>
              <p:cNvPr id="17" name="弧形 16"/>
              <p:cNvSpPr/>
              <p:nvPr/>
            </p:nvSpPr>
            <p:spPr bwMode="auto">
              <a:xfrm>
                <a:off x="4420858" y="1922367"/>
                <a:ext cx="1874739" cy="4067047"/>
              </a:xfrm>
              <a:prstGeom prst="arc">
                <a:avLst>
                  <a:gd name="adj1" fmla="val 15125016"/>
                  <a:gd name="adj2" fmla="val 5557908"/>
                </a:avLst>
              </a:prstGeom>
              <a:noFill/>
              <a:ln w="19050" cap="flat" cmpd="sng" algn="ctr">
                <a:solidFill>
                  <a:srgbClr val="0000FF"/>
                </a:solidFill>
                <a:prstDash val="solid"/>
                <a:round/>
                <a:headEnd type="none" w="med" len="med"/>
                <a:tailEnd type="stealth" w="lg" len="lg"/>
              </a:ln>
              <a:effectLst/>
            </p:spPr>
            <p:txBody>
              <a:bodyPr vert="horz" wrap="square" lIns="68580" tIns="34290" rIns="68580" bIns="34290" numCol="1" rtlCol="0" anchor="t" anchorCtr="0" compatLnSpc="1">
                <a:prstTxWarp prst="textNoShape">
                  <a:avLst/>
                </a:prstTxWarp>
              </a:bodyPr>
              <a:lstStyle/>
              <a:p>
                <a:pPr defTabSz="685800" eaLnBrk="0" hangingPunct="0"/>
                <a:endParaRPr lang="zh-CN" altLang="en-US" sz="2100" b="1">
                  <a:latin typeface="Times New Roman" pitchFamily="18" charset="0"/>
                </a:endParaRPr>
              </a:p>
            </p:txBody>
          </p:sp>
        </p:grpSp>
        <p:grpSp>
          <p:nvGrpSpPr>
            <p:cNvPr id="18" name="组合 17"/>
            <p:cNvGrpSpPr/>
            <p:nvPr/>
          </p:nvGrpSpPr>
          <p:grpSpPr>
            <a:xfrm>
              <a:off x="3807188" y="2528584"/>
              <a:ext cx="2821954" cy="3484010"/>
              <a:chOff x="2726807" y="2494695"/>
              <a:chExt cx="2821954" cy="3484010"/>
            </a:xfrm>
          </p:grpSpPr>
          <p:sp>
            <p:nvSpPr>
              <p:cNvPr id="19" name="弧形 18"/>
              <p:cNvSpPr/>
              <p:nvPr/>
            </p:nvSpPr>
            <p:spPr bwMode="auto">
              <a:xfrm flipH="1" flipV="1">
                <a:off x="3037561" y="2667782"/>
                <a:ext cx="2511200" cy="3310923"/>
              </a:xfrm>
              <a:prstGeom prst="arc">
                <a:avLst>
                  <a:gd name="adj1" fmla="val 21462193"/>
                  <a:gd name="adj2" fmla="val 5557908"/>
                </a:avLst>
              </a:prstGeom>
              <a:noFill/>
              <a:ln w="19050" cap="flat" cmpd="sng" algn="ctr">
                <a:solidFill>
                  <a:srgbClr val="0000FF"/>
                </a:solidFill>
                <a:prstDash val="solid"/>
                <a:round/>
                <a:headEnd type="stealth" w="lg" len="lg"/>
                <a:tailEnd type="stealth" w="lg" len="lg"/>
              </a:ln>
              <a:effectLst/>
            </p:spPr>
            <p:txBody>
              <a:bodyPr vert="horz" wrap="square" lIns="68580" tIns="34290" rIns="68580" bIns="34290" numCol="1" rtlCol="0" anchor="t" anchorCtr="0" compatLnSpc="1">
                <a:prstTxWarp prst="textNoShape">
                  <a:avLst/>
                </a:prstTxWarp>
              </a:bodyPr>
              <a:lstStyle/>
              <a:p>
                <a:pPr defTabSz="685800" eaLnBrk="0" hangingPunct="0"/>
                <a:endParaRPr lang="zh-CN" altLang="en-US" sz="2100" b="1">
                  <a:latin typeface="Times New Roman" pitchFamily="18" charset="0"/>
                </a:endParaRPr>
              </a:p>
            </p:txBody>
          </p:sp>
          <p:grpSp>
            <p:nvGrpSpPr>
              <p:cNvPr id="20" name="组合 19"/>
              <p:cNvGrpSpPr/>
              <p:nvPr/>
            </p:nvGrpSpPr>
            <p:grpSpPr>
              <a:xfrm>
                <a:off x="2726807" y="2494695"/>
                <a:ext cx="1340154" cy="1549802"/>
                <a:chOff x="2745661" y="2513549"/>
                <a:chExt cx="1340154" cy="1549802"/>
              </a:xfrm>
            </p:grpSpPr>
            <p:sp>
              <p:nvSpPr>
                <p:cNvPr id="21" name="Rectangle 5"/>
                <p:cNvSpPr>
                  <a:spLocks noChangeArrowheads="1"/>
                </p:cNvSpPr>
                <p:nvPr/>
              </p:nvSpPr>
              <p:spPr bwMode="auto">
                <a:xfrm rot="18094842">
                  <a:off x="2365642" y="3160113"/>
                  <a:ext cx="1283257" cy="52322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vert="horz" wrap="none" lIns="68580" tIns="34290" rIns="68580" bIns="34290" numCol="1" anchor="ctr" anchorCtr="0" compatLnSpc="1">
                  <a:prstTxWarp prst="textNoShape">
                    <a:avLst/>
                  </a:prstTxWarp>
                  <a:spAutoFit/>
                </a:bodyPr>
                <a:lstStyle>
                  <a:lvl1pPr indent="27940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  <a:cs typeface="宋体" pitchFamily="2" charset="-122"/>
                    </a:defRPr>
                  </a:lvl1pPr>
                  <a:lvl2pPr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  <a:cs typeface="宋体" pitchFamily="2" charset="-122"/>
                    </a:defRPr>
                  </a:lvl2pPr>
                  <a:lvl3pPr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  <a:cs typeface="宋体" pitchFamily="2" charset="-122"/>
                    </a:defRPr>
                  </a:lvl3pPr>
                  <a:lvl4pPr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  <a:cs typeface="宋体" pitchFamily="2" charset="-122"/>
                    </a:defRPr>
                  </a:lvl4pPr>
                  <a:lvl5pPr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  <a:cs typeface="宋体" pitchFamily="2" charset="-122"/>
                    </a:defRPr>
                  </a:lvl5pPr>
                  <a:lvl6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  <a:cs typeface="宋体" pitchFamily="2" charset="-122"/>
                    </a:defRPr>
                  </a:lvl6pPr>
                  <a:lvl7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  <a:cs typeface="宋体" pitchFamily="2" charset="-122"/>
                    </a:defRPr>
                  </a:lvl7pPr>
                  <a:lvl8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  <a:cs typeface="宋体" pitchFamily="2" charset="-122"/>
                    </a:defRPr>
                  </a:lvl8pPr>
                  <a:lvl9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  <a:cs typeface="宋体" pitchFamily="2" charset="-122"/>
                    </a:defRPr>
                  </a:lvl9pPr>
                </a:lstStyle>
                <a:p>
                  <a:pPr lvl="0"/>
                  <a:r>
                    <a:rPr lang="zh-CN" altLang="en-US" sz="2100" b="1" dirty="0">
                      <a:latin typeface="+mn-ea"/>
                      <a:ea typeface="+mn-ea"/>
                      <a:cs typeface="Tahoma" pitchFamily="34" charset="0"/>
                    </a:rPr>
                    <a:t>矢量</a:t>
                  </a:r>
                  <a:endParaRPr lang="zh-CN" altLang="en-US" sz="2100" b="1" dirty="0">
                    <a:latin typeface="+mn-ea"/>
                    <a:ea typeface="+mn-ea"/>
                  </a:endParaRPr>
                </a:p>
              </p:txBody>
            </p:sp>
            <p:sp>
              <p:nvSpPr>
                <p:cNvPr id="22" name="Rectangle 5"/>
                <p:cNvSpPr>
                  <a:spLocks noChangeArrowheads="1"/>
                </p:cNvSpPr>
                <p:nvPr/>
              </p:nvSpPr>
              <p:spPr bwMode="auto">
                <a:xfrm rot="19203808">
                  <a:off x="2802558" y="2513549"/>
                  <a:ext cx="1283257" cy="52322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vert="horz" wrap="none" lIns="68580" tIns="34290" rIns="68580" bIns="34290" numCol="1" anchor="ctr" anchorCtr="0" compatLnSpc="1">
                  <a:prstTxWarp prst="textNoShape">
                    <a:avLst/>
                  </a:prstTxWarp>
                  <a:spAutoFit/>
                </a:bodyPr>
                <a:lstStyle>
                  <a:lvl1pPr indent="27940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  <a:cs typeface="宋体" pitchFamily="2" charset="-122"/>
                    </a:defRPr>
                  </a:lvl1pPr>
                  <a:lvl2pPr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  <a:cs typeface="宋体" pitchFamily="2" charset="-122"/>
                    </a:defRPr>
                  </a:lvl2pPr>
                  <a:lvl3pPr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  <a:cs typeface="宋体" pitchFamily="2" charset="-122"/>
                    </a:defRPr>
                  </a:lvl3pPr>
                  <a:lvl4pPr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  <a:cs typeface="宋体" pitchFamily="2" charset="-122"/>
                    </a:defRPr>
                  </a:lvl4pPr>
                  <a:lvl5pPr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  <a:cs typeface="宋体" pitchFamily="2" charset="-122"/>
                    </a:defRPr>
                  </a:lvl5pPr>
                  <a:lvl6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  <a:cs typeface="宋体" pitchFamily="2" charset="-122"/>
                    </a:defRPr>
                  </a:lvl6pPr>
                  <a:lvl7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  <a:cs typeface="宋体" pitchFamily="2" charset="-122"/>
                    </a:defRPr>
                  </a:lvl7pPr>
                  <a:lvl8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  <a:cs typeface="宋体" pitchFamily="2" charset="-122"/>
                    </a:defRPr>
                  </a:lvl8pPr>
                  <a:lvl9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  <a:cs typeface="宋体" pitchFamily="2" charset="-122"/>
                    </a:defRPr>
                  </a:lvl9pPr>
                </a:lstStyle>
                <a:p>
                  <a:pPr lvl="0"/>
                  <a:r>
                    <a:rPr lang="zh-CN" altLang="en-US" sz="2100" b="1" dirty="0">
                      <a:latin typeface="+mn-ea"/>
                      <a:ea typeface="+mn-ea"/>
                      <a:cs typeface="Tahoma" pitchFamily="34" charset="0"/>
                    </a:rPr>
                    <a:t>叠</a:t>
                  </a:r>
                  <a:r>
                    <a:rPr lang="zh-CN" altLang="en-US" sz="2100" b="1" dirty="0">
                      <a:latin typeface="+mn-ea"/>
                      <a:cs typeface="Tahoma" pitchFamily="34" charset="0"/>
                    </a:rPr>
                    <a:t>加</a:t>
                  </a:r>
                  <a:endParaRPr lang="zh-CN" altLang="en-US" sz="2100" b="1" dirty="0">
                    <a:latin typeface="+mn-ea"/>
                    <a:ea typeface="+mn-ea"/>
                  </a:endParaRPr>
                </a:p>
              </p:txBody>
            </p:sp>
          </p:grpSp>
        </p:grpSp>
        <p:grpSp>
          <p:nvGrpSpPr>
            <p:cNvPr id="23" name="组合 22"/>
            <p:cNvGrpSpPr/>
            <p:nvPr/>
          </p:nvGrpSpPr>
          <p:grpSpPr>
            <a:xfrm>
              <a:off x="3839779" y="2700325"/>
              <a:ext cx="2789363" cy="3483076"/>
              <a:chOff x="2759398" y="2666436"/>
              <a:chExt cx="2789363" cy="3483076"/>
            </a:xfrm>
          </p:grpSpPr>
          <p:grpSp>
            <p:nvGrpSpPr>
              <p:cNvPr id="24" name="组合 23"/>
              <p:cNvGrpSpPr/>
              <p:nvPr/>
            </p:nvGrpSpPr>
            <p:grpSpPr>
              <a:xfrm>
                <a:off x="2759398" y="4702185"/>
                <a:ext cx="1406143" cy="1447327"/>
                <a:chOff x="2759398" y="4702185"/>
                <a:chExt cx="1406143" cy="1447327"/>
              </a:xfrm>
            </p:grpSpPr>
            <p:sp>
              <p:nvSpPr>
                <p:cNvPr id="26" name="Rectangle 5"/>
                <p:cNvSpPr>
                  <a:spLocks noChangeArrowheads="1"/>
                </p:cNvSpPr>
                <p:nvPr/>
              </p:nvSpPr>
              <p:spPr bwMode="auto">
                <a:xfrm rot="14077935" flipV="1">
                  <a:off x="2379379" y="5082204"/>
                  <a:ext cx="1283257" cy="52322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vert="horz" wrap="none" lIns="68580" tIns="34290" rIns="68580" bIns="34290" numCol="1" anchor="ctr" anchorCtr="0" compatLnSpc="1">
                  <a:prstTxWarp prst="textNoShape">
                    <a:avLst/>
                  </a:prstTxWarp>
                  <a:spAutoFit/>
                </a:bodyPr>
                <a:lstStyle>
                  <a:lvl1pPr indent="27940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  <a:cs typeface="宋体" pitchFamily="2" charset="-122"/>
                    </a:defRPr>
                  </a:lvl1pPr>
                  <a:lvl2pPr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  <a:cs typeface="宋体" pitchFamily="2" charset="-122"/>
                    </a:defRPr>
                  </a:lvl2pPr>
                  <a:lvl3pPr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  <a:cs typeface="宋体" pitchFamily="2" charset="-122"/>
                    </a:defRPr>
                  </a:lvl3pPr>
                  <a:lvl4pPr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  <a:cs typeface="宋体" pitchFamily="2" charset="-122"/>
                    </a:defRPr>
                  </a:lvl4pPr>
                  <a:lvl5pPr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  <a:cs typeface="宋体" pitchFamily="2" charset="-122"/>
                    </a:defRPr>
                  </a:lvl5pPr>
                  <a:lvl6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  <a:cs typeface="宋体" pitchFamily="2" charset="-122"/>
                    </a:defRPr>
                  </a:lvl6pPr>
                  <a:lvl7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  <a:cs typeface="宋体" pitchFamily="2" charset="-122"/>
                    </a:defRPr>
                  </a:lvl7pPr>
                  <a:lvl8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  <a:cs typeface="宋体" pitchFamily="2" charset="-122"/>
                    </a:defRPr>
                  </a:lvl8pPr>
                  <a:lvl9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  <a:cs typeface="宋体" pitchFamily="2" charset="-122"/>
                    </a:defRPr>
                  </a:lvl9pPr>
                </a:lstStyle>
                <a:p>
                  <a:pPr lvl="0"/>
                  <a:r>
                    <a:rPr lang="zh-CN" altLang="en-US" sz="2100" b="1" dirty="0">
                      <a:latin typeface="+mn-ea"/>
                      <a:ea typeface="+mn-ea"/>
                      <a:cs typeface="Tahoma" pitchFamily="34" charset="0"/>
                    </a:rPr>
                    <a:t>标量</a:t>
                  </a:r>
                  <a:endParaRPr lang="zh-CN" altLang="en-US" sz="2100" b="1" dirty="0">
                    <a:latin typeface="+mn-ea"/>
                    <a:ea typeface="+mn-ea"/>
                  </a:endParaRPr>
                </a:p>
              </p:txBody>
            </p:sp>
            <p:sp>
              <p:nvSpPr>
                <p:cNvPr id="27" name="Rectangle 5"/>
                <p:cNvSpPr>
                  <a:spLocks noChangeArrowheads="1"/>
                </p:cNvSpPr>
                <p:nvPr/>
              </p:nvSpPr>
              <p:spPr bwMode="auto">
                <a:xfrm rot="12424766" flipV="1">
                  <a:off x="2882283" y="5626292"/>
                  <a:ext cx="1283258" cy="52322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vert="horz" wrap="none" lIns="68580" tIns="34290" rIns="68580" bIns="34290" numCol="1" anchor="ctr" anchorCtr="0" compatLnSpc="1">
                  <a:prstTxWarp prst="textNoShape">
                    <a:avLst/>
                  </a:prstTxWarp>
                  <a:spAutoFit/>
                </a:bodyPr>
                <a:lstStyle>
                  <a:lvl1pPr indent="27940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  <a:cs typeface="宋体" pitchFamily="2" charset="-122"/>
                    </a:defRPr>
                  </a:lvl1pPr>
                  <a:lvl2pPr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  <a:cs typeface="宋体" pitchFamily="2" charset="-122"/>
                    </a:defRPr>
                  </a:lvl2pPr>
                  <a:lvl3pPr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  <a:cs typeface="宋体" pitchFamily="2" charset="-122"/>
                    </a:defRPr>
                  </a:lvl3pPr>
                  <a:lvl4pPr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  <a:cs typeface="宋体" pitchFamily="2" charset="-122"/>
                    </a:defRPr>
                  </a:lvl4pPr>
                  <a:lvl5pPr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  <a:cs typeface="宋体" pitchFamily="2" charset="-122"/>
                    </a:defRPr>
                  </a:lvl5pPr>
                  <a:lvl6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  <a:cs typeface="宋体" pitchFamily="2" charset="-122"/>
                    </a:defRPr>
                  </a:lvl6pPr>
                  <a:lvl7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  <a:cs typeface="宋体" pitchFamily="2" charset="-122"/>
                    </a:defRPr>
                  </a:lvl7pPr>
                  <a:lvl8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  <a:cs typeface="宋体" pitchFamily="2" charset="-122"/>
                    </a:defRPr>
                  </a:lvl8pPr>
                  <a:lvl9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  <a:cs typeface="宋体" pitchFamily="2" charset="-122"/>
                    </a:defRPr>
                  </a:lvl9pPr>
                </a:lstStyle>
                <a:p>
                  <a:pPr lvl="0"/>
                  <a:r>
                    <a:rPr lang="zh-CN" altLang="en-US" sz="2100" b="1" dirty="0">
                      <a:latin typeface="+mn-ea"/>
                      <a:ea typeface="+mn-ea"/>
                      <a:cs typeface="Tahoma" pitchFamily="34" charset="0"/>
                    </a:rPr>
                    <a:t>叠</a:t>
                  </a:r>
                  <a:r>
                    <a:rPr lang="zh-CN" altLang="en-US" sz="2100" b="1" dirty="0">
                      <a:latin typeface="+mn-ea"/>
                      <a:cs typeface="Tahoma" pitchFamily="34" charset="0"/>
                    </a:rPr>
                    <a:t>加</a:t>
                  </a:r>
                  <a:endParaRPr lang="zh-CN" altLang="en-US" sz="2100" b="1" dirty="0">
                    <a:latin typeface="+mn-ea"/>
                    <a:ea typeface="+mn-ea"/>
                  </a:endParaRPr>
                </a:p>
              </p:txBody>
            </p:sp>
          </p:grpSp>
          <p:sp>
            <p:nvSpPr>
              <p:cNvPr id="25" name="弧形 24"/>
              <p:cNvSpPr/>
              <p:nvPr/>
            </p:nvSpPr>
            <p:spPr bwMode="auto">
              <a:xfrm flipH="1" flipV="1">
                <a:off x="3037561" y="2666436"/>
                <a:ext cx="2511200" cy="3310923"/>
              </a:xfrm>
              <a:prstGeom prst="arc">
                <a:avLst>
                  <a:gd name="adj1" fmla="val 16024817"/>
                  <a:gd name="adj2" fmla="val 120905"/>
                </a:avLst>
              </a:prstGeom>
              <a:noFill/>
              <a:ln w="19050" cap="flat" cmpd="sng" algn="ctr">
                <a:solidFill>
                  <a:srgbClr val="0000FF"/>
                </a:solidFill>
                <a:prstDash val="solid"/>
                <a:round/>
                <a:headEnd type="stealth" w="lg" len="lg"/>
                <a:tailEnd type="stealth" w="lg" len="lg"/>
              </a:ln>
              <a:effectLst/>
            </p:spPr>
            <p:txBody>
              <a:bodyPr vert="horz" wrap="square" lIns="68580" tIns="34290" rIns="68580" bIns="34290" numCol="1" rtlCol="0" anchor="t" anchorCtr="0" compatLnSpc="1">
                <a:prstTxWarp prst="textNoShape">
                  <a:avLst/>
                </a:prstTxWarp>
              </a:bodyPr>
              <a:lstStyle/>
              <a:p>
                <a:pPr defTabSz="685800" eaLnBrk="0" hangingPunct="0"/>
                <a:endParaRPr lang="zh-CN" altLang="en-US" sz="2100" b="1">
                  <a:latin typeface="Times New Roman" pitchFamily="18" charset="0"/>
                </a:endParaRPr>
              </a:p>
            </p:txBody>
          </p:sp>
        </p:grpSp>
        <p:sp>
          <p:nvSpPr>
            <p:cNvPr id="28" name="Rectangle 5"/>
            <p:cNvSpPr>
              <a:spLocks noChangeArrowheads="1"/>
            </p:cNvSpPr>
            <p:nvPr/>
          </p:nvSpPr>
          <p:spPr bwMode="auto">
            <a:xfrm>
              <a:off x="3159168" y="4007285"/>
              <a:ext cx="1644468" cy="52322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vert="horz" wrap="none" lIns="68580" tIns="34290" rIns="68580" bIns="34290" numCol="1" anchor="ctr" anchorCtr="0" compatLnSpc="1">
              <a:prstTxWarp prst="textNoShape">
                <a:avLst/>
              </a:prstTxWarp>
              <a:spAutoFit/>
            </a:bodyPr>
            <a:lstStyle>
              <a:lvl1pPr indent="2794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9pPr>
            </a:lstStyle>
            <a:p>
              <a:pPr lvl="0"/>
              <a:r>
                <a:rPr lang="zh-CN" altLang="en-US" sz="2100" b="1" dirty="0">
                  <a:latin typeface="+mn-ea"/>
                  <a:ea typeface="+mn-ea"/>
                  <a:cs typeface="Tahoma" pitchFamily="34" charset="0"/>
                </a:rPr>
                <a:t>点电荷</a:t>
              </a:r>
              <a:endParaRPr lang="zh-CN" altLang="en-US" sz="2100" b="1" dirty="0">
                <a:latin typeface="+mn-ea"/>
                <a:ea typeface="+mn-ea"/>
              </a:endParaRPr>
            </a:p>
          </p:txBody>
        </p:sp>
        <p:sp>
          <p:nvSpPr>
            <p:cNvPr id="29" name="椭圆 28"/>
            <p:cNvSpPr/>
            <p:nvPr/>
          </p:nvSpPr>
          <p:spPr bwMode="auto">
            <a:xfrm>
              <a:off x="3528186" y="3696757"/>
              <a:ext cx="1188000" cy="1188000"/>
            </a:xfrm>
            <a:prstGeom prst="ellipse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 eaLnBrk="0" hangingPunct="0"/>
              <a:endParaRPr lang="zh-CN" altLang="en-US" sz="2100" b="1">
                <a:latin typeface="Times New Roman" pitchFamily="18" charset="0"/>
              </a:endParaRPr>
            </a:p>
          </p:txBody>
        </p:sp>
        <p:sp>
          <p:nvSpPr>
            <p:cNvPr id="30" name="椭圆 29"/>
            <p:cNvSpPr/>
            <p:nvPr/>
          </p:nvSpPr>
          <p:spPr bwMode="auto">
            <a:xfrm>
              <a:off x="5306935" y="5366135"/>
              <a:ext cx="1188000" cy="1188000"/>
            </a:xfrm>
            <a:prstGeom prst="ellipse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 eaLnBrk="0" hangingPunct="0"/>
              <a:endParaRPr lang="zh-CN" altLang="en-US" sz="2100" b="1">
                <a:latin typeface="Times New Roman" pitchFamily="18" charset="0"/>
              </a:endParaRPr>
            </a:p>
          </p:txBody>
        </p:sp>
        <p:sp>
          <p:nvSpPr>
            <p:cNvPr id="31" name="椭圆 30"/>
            <p:cNvSpPr/>
            <p:nvPr/>
          </p:nvSpPr>
          <p:spPr bwMode="auto">
            <a:xfrm>
              <a:off x="5282103" y="2088731"/>
              <a:ext cx="1188000" cy="1188000"/>
            </a:xfrm>
            <a:prstGeom prst="ellipse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 eaLnBrk="0" hangingPunct="0"/>
              <a:endParaRPr lang="zh-CN" altLang="en-US" sz="2100" b="1">
                <a:latin typeface="Times New Roman" pitchFamily="18" charset="0"/>
              </a:endParaRPr>
            </a:p>
          </p:txBody>
        </p:sp>
        <p:grpSp>
          <p:nvGrpSpPr>
            <p:cNvPr id="32" name="组合 31"/>
            <p:cNvGrpSpPr/>
            <p:nvPr/>
          </p:nvGrpSpPr>
          <p:grpSpPr>
            <a:xfrm>
              <a:off x="1222073" y="3696757"/>
              <a:ext cx="1697743" cy="1188000"/>
              <a:chOff x="-27994" y="3615733"/>
              <a:chExt cx="1697743" cy="1188000"/>
            </a:xfrm>
          </p:grpSpPr>
          <p:sp>
            <p:nvSpPr>
              <p:cNvPr id="33" name="椭圆 32"/>
              <p:cNvSpPr/>
              <p:nvPr/>
            </p:nvSpPr>
            <p:spPr bwMode="auto">
              <a:xfrm>
                <a:off x="395196" y="3615733"/>
                <a:ext cx="1188000" cy="1188000"/>
              </a:xfrm>
              <a:prstGeom prst="ellipse">
                <a:avLst/>
              </a:prstGeom>
              <a:solidFill>
                <a:srgbClr val="FFFFFF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68580" tIns="34290" rIns="68580" bIns="34290" numCol="1" rtlCol="0" anchor="t" anchorCtr="0" compatLnSpc="1">
                <a:prstTxWarp prst="textNoShape">
                  <a:avLst/>
                </a:prstTxWarp>
              </a:bodyPr>
              <a:lstStyle/>
              <a:p>
                <a:pPr defTabSz="685800" eaLnBrk="0" hangingPunct="0"/>
                <a:endParaRPr lang="zh-CN" altLang="en-US" sz="2100" b="1">
                  <a:latin typeface="Times New Roman" pitchFamily="18" charset="0"/>
                </a:endParaRPr>
              </a:p>
            </p:txBody>
          </p:sp>
          <p:sp>
            <p:nvSpPr>
              <p:cNvPr id="34" name="Rectangle 5"/>
              <p:cNvSpPr>
                <a:spLocks noChangeArrowheads="1"/>
              </p:cNvSpPr>
              <p:nvPr/>
            </p:nvSpPr>
            <p:spPr bwMode="auto">
              <a:xfrm>
                <a:off x="-27994" y="3917653"/>
                <a:ext cx="1697743" cy="52322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vert="horz" wrap="square" lIns="68580" tIns="34290" rIns="68580" bIns="3429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indent="27940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9pPr>
              </a:lstStyle>
              <a:p>
                <a:pPr lvl="0" algn="ctr"/>
                <a:r>
                  <a:rPr lang="zh-CN" altLang="en-US" sz="2100" b="1">
                    <a:latin typeface="+mn-ea"/>
                    <a:ea typeface="+mn-ea"/>
                  </a:rPr>
                  <a:t>带电体</a:t>
                </a:r>
                <a:endParaRPr lang="zh-CN" altLang="en-US" sz="2100" b="1" dirty="0">
                  <a:latin typeface="+mn-ea"/>
                  <a:ea typeface="+mn-ea"/>
                </a:endParaRPr>
              </a:p>
            </p:txBody>
          </p:sp>
        </p:grpSp>
        <p:cxnSp>
          <p:nvCxnSpPr>
            <p:cNvPr id="35" name="直接箭头连接符 34"/>
            <p:cNvCxnSpPr>
              <a:stCxn id="34" idx="3"/>
            </p:cNvCxnSpPr>
            <p:nvPr/>
          </p:nvCxnSpPr>
          <p:spPr bwMode="auto">
            <a:xfrm>
              <a:off x="2919815" y="4260287"/>
              <a:ext cx="503543" cy="18287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stealth" w="lg" len="lg"/>
            </a:ln>
            <a:effectLst/>
          </p:spPr>
        </p:cxnSp>
        <p:grpSp>
          <p:nvGrpSpPr>
            <p:cNvPr id="36" name="组合 35"/>
            <p:cNvGrpSpPr/>
            <p:nvPr/>
          </p:nvGrpSpPr>
          <p:grpSpPr>
            <a:xfrm>
              <a:off x="2127086" y="1573205"/>
              <a:ext cx="3474675" cy="2315890"/>
              <a:chOff x="2127086" y="1191239"/>
              <a:chExt cx="3474675" cy="2315890"/>
            </a:xfrm>
          </p:grpSpPr>
          <p:sp>
            <p:nvSpPr>
              <p:cNvPr id="37" name="任意多边形 36"/>
              <p:cNvSpPr/>
              <p:nvPr/>
            </p:nvSpPr>
            <p:spPr bwMode="auto">
              <a:xfrm>
                <a:off x="2234111" y="1706765"/>
                <a:ext cx="3367650" cy="1800364"/>
              </a:xfrm>
              <a:custGeom>
                <a:avLst/>
                <a:gdLst>
                  <a:gd name="connsiteX0" fmla="*/ 11379 w 3368037"/>
                  <a:gd name="connsiteY0" fmla="*/ 1958827 h 1958827"/>
                  <a:gd name="connsiteX1" fmla="*/ 242873 w 3368037"/>
                  <a:gd name="connsiteY1" fmla="*/ 824508 h 1958827"/>
                  <a:gd name="connsiteX2" fmla="*/ 1654984 w 3368037"/>
                  <a:gd name="connsiteY2" fmla="*/ 14280 h 1958827"/>
                  <a:gd name="connsiteX3" fmla="*/ 3368037 w 3368037"/>
                  <a:gd name="connsiteY3" fmla="*/ 384670 h 19588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368037" h="1958827">
                    <a:moveTo>
                      <a:pt x="11379" y="1958827"/>
                    </a:moveTo>
                    <a:cubicBezTo>
                      <a:pt x="-9841" y="1553713"/>
                      <a:pt x="-31061" y="1148599"/>
                      <a:pt x="242873" y="824508"/>
                    </a:cubicBezTo>
                    <a:cubicBezTo>
                      <a:pt x="516807" y="500417"/>
                      <a:pt x="1134123" y="87586"/>
                      <a:pt x="1654984" y="14280"/>
                    </a:cubicBezTo>
                    <a:cubicBezTo>
                      <a:pt x="2175845" y="-59026"/>
                      <a:pt x="2771941" y="162822"/>
                      <a:pt x="3368037" y="384670"/>
                    </a:cubicBezTo>
                  </a:path>
                </a:pathLst>
              </a:custGeom>
              <a:noFill/>
              <a:ln w="19050" cap="flat" cmpd="sng" algn="ctr">
                <a:solidFill>
                  <a:srgbClr val="0000FF"/>
                </a:solidFill>
                <a:prstDash val="solid"/>
                <a:round/>
                <a:headEnd type="none" w="med" len="med"/>
                <a:tailEnd type="stealth" w="lg" len="lg"/>
              </a:ln>
              <a:effectLst/>
            </p:spPr>
            <p:txBody>
              <a:bodyPr vert="horz" wrap="square" lIns="68580" tIns="34290" rIns="68580" bIns="34290" numCol="1" rtlCol="0" anchor="t" anchorCtr="0" compatLnSpc="1">
                <a:prstTxWarp prst="textNoShape">
                  <a:avLst/>
                </a:prstTxWarp>
              </a:bodyPr>
              <a:lstStyle/>
              <a:p>
                <a:pPr eaLnBrk="0" hangingPunct="0"/>
                <a:endParaRPr lang="zh-CN" altLang="en-US" sz="2100" b="1">
                  <a:latin typeface="Times New Roman" pitchFamily="18" charset="0"/>
                </a:endParaRPr>
              </a:p>
            </p:txBody>
          </p:sp>
          <p:sp>
            <p:nvSpPr>
              <p:cNvPr id="38" name="Rectangle 5"/>
              <p:cNvSpPr>
                <a:spLocks noChangeArrowheads="1"/>
              </p:cNvSpPr>
              <p:nvPr/>
            </p:nvSpPr>
            <p:spPr bwMode="auto">
              <a:xfrm rot="19558368">
                <a:off x="2127086" y="1576142"/>
                <a:ext cx="1283257" cy="52322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none" lIns="68580" tIns="34290" rIns="68580" bIns="3429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indent="27940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9pPr>
              </a:lstStyle>
              <a:p>
                <a:pPr lvl="0"/>
                <a:r>
                  <a:rPr lang="zh-CN" altLang="en-US" sz="2100" b="1">
                    <a:latin typeface="+mn-ea"/>
                    <a:ea typeface="+mn-ea"/>
                    <a:cs typeface="Tahoma" pitchFamily="34" charset="0"/>
                  </a:rPr>
                  <a:t>高斯</a:t>
                </a:r>
                <a:endParaRPr lang="zh-CN" altLang="en-US" sz="2100" b="1" dirty="0">
                  <a:latin typeface="+mn-ea"/>
                  <a:ea typeface="+mn-ea"/>
                </a:endParaRPr>
              </a:p>
            </p:txBody>
          </p:sp>
          <p:sp>
            <p:nvSpPr>
              <p:cNvPr id="39" name="Rectangle 5"/>
              <p:cNvSpPr>
                <a:spLocks noChangeArrowheads="1"/>
              </p:cNvSpPr>
              <p:nvPr/>
            </p:nvSpPr>
            <p:spPr bwMode="auto">
              <a:xfrm rot="20419397">
                <a:off x="2812290" y="1191239"/>
                <a:ext cx="1283257" cy="52322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none" lIns="68580" tIns="34290" rIns="68580" bIns="3429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indent="27940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9pPr>
              </a:lstStyle>
              <a:p>
                <a:pPr lvl="0"/>
                <a:r>
                  <a:rPr lang="zh-CN" altLang="en-US" sz="2100" b="1">
                    <a:latin typeface="+mn-ea"/>
                    <a:ea typeface="+mn-ea"/>
                    <a:cs typeface="Tahoma" pitchFamily="34" charset="0"/>
                  </a:rPr>
                  <a:t>定理</a:t>
                </a:r>
                <a:endParaRPr lang="zh-CN" altLang="en-US" sz="2100" b="1" dirty="0">
                  <a:latin typeface="+mn-ea"/>
                  <a:ea typeface="+mn-ea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4278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7BE2C0C-0FAB-40FE-8024-2B06EDA01BAA}" type="slidenum">
              <a:rPr lang="en-US" altLang="zh-CN"/>
              <a:pPr>
                <a:defRPr/>
              </a:pPr>
              <a:t>26</a:t>
            </a:fld>
            <a:endParaRPr lang="en-US" altLang="zh-CN" dirty="0"/>
          </a:p>
        </p:txBody>
      </p:sp>
      <p:sp>
        <p:nvSpPr>
          <p:cNvPr id="22533" name="Rectangle 2"/>
          <p:cNvSpPr>
            <a:spLocks noChangeArrowheads="1"/>
          </p:cNvSpPr>
          <p:nvPr/>
        </p:nvSpPr>
        <p:spPr bwMode="auto">
          <a:xfrm>
            <a:off x="1054583" y="1133152"/>
            <a:ext cx="2228850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100" b="1">
                <a:solidFill>
                  <a:srgbClr val="CC0000"/>
                </a:solidFill>
                <a:latin typeface="宋体" pitchFamily="2" charset="-122"/>
              </a:rPr>
              <a:t>一、等</a:t>
            </a:r>
            <a:r>
              <a:rPr kumimoji="1" lang="zh-CN" altLang="en-US" sz="2100" b="1" dirty="0">
                <a:solidFill>
                  <a:srgbClr val="CC0000"/>
                </a:solidFill>
                <a:latin typeface="宋体" pitchFamily="2" charset="-122"/>
              </a:rPr>
              <a:t>势面</a:t>
            </a:r>
            <a:r>
              <a:rPr kumimoji="1" lang="en-US" altLang="zh-CN" sz="2100" b="1" dirty="0">
                <a:solidFill>
                  <a:srgbClr val="CC0000"/>
                </a:solidFill>
                <a:latin typeface="宋体" pitchFamily="2" charset="-122"/>
              </a:rPr>
              <a:t>:</a:t>
            </a:r>
            <a:endParaRPr kumimoji="1" lang="zh-CN" altLang="en-US" sz="2100" b="1" dirty="0">
              <a:latin typeface="宋体" pitchFamily="2" charset="-122"/>
            </a:endParaRPr>
          </a:p>
        </p:txBody>
      </p:sp>
      <p:sp>
        <p:nvSpPr>
          <p:cNvPr id="69635" name="Text Box 3"/>
          <p:cNvSpPr txBox="1">
            <a:spLocks noChangeArrowheads="1"/>
          </p:cNvSpPr>
          <p:nvPr/>
        </p:nvSpPr>
        <p:spPr bwMode="auto">
          <a:xfrm>
            <a:off x="1290859" y="1828452"/>
            <a:ext cx="5886450" cy="5355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20000"/>
              </a:lnSpc>
              <a:spcBef>
                <a:spcPct val="50000"/>
              </a:spcBef>
              <a:buFontTx/>
              <a:buBlip>
                <a:blip r:embed="rId3"/>
              </a:buBlip>
            </a:pPr>
            <a:r>
              <a:rPr kumimoji="1" lang="en-US" altLang="zh-CN" sz="2400" b="1" dirty="0">
                <a:latin typeface="宋体" pitchFamily="2" charset="-122"/>
              </a:rPr>
              <a:t> </a:t>
            </a:r>
            <a:r>
              <a:rPr kumimoji="1" lang="zh-CN" altLang="en-US" sz="2400" b="1" dirty="0">
                <a:latin typeface="宋体" pitchFamily="2" charset="-122"/>
              </a:rPr>
              <a:t>电荷沿等势面移动时，电场力做功为零</a:t>
            </a:r>
            <a:r>
              <a:rPr kumimoji="1" lang="en-US" altLang="zh-CN" sz="2400" b="1" dirty="0">
                <a:latin typeface="Times New Roman" pitchFamily="18" charset="0"/>
              </a:rPr>
              <a:t>.</a:t>
            </a:r>
          </a:p>
        </p:txBody>
      </p:sp>
      <p:graphicFrame>
        <p:nvGraphicFramePr>
          <p:cNvPr id="69636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93597604"/>
              </p:ext>
            </p:extLst>
          </p:nvPr>
        </p:nvGraphicFramePr>
        <p:xfrm>
          <a:off x="2188369" y="2503885"/>
          <a:ext cx="4564856" cy="742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964" name="Equation" r:id="rId4" imgW="2006280" imgH="330120" progId="Equation.DSMT4">
                  <p:embed/>
                </p:oleObj>
              </mc:Choice>
              <mc:Fallback>
                <p:oleObj name="Equation" r:id="rId4" imgW="2006280" imgH="33012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88369" y="2503885"/>
                        <a:ext cx="4564856" cy="7429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9637" name="Text Box 5"/>
          <p:cNvSpPr txBox="1">
            <a:spLocks noChangeArrowheads="1"/>
          </p:cNvSpPr>
          <p:nvPr/>
        </p:nvSpPr>
        <p:spPr bwMode="auto">
          <a:xfrm>
            <a:off x="2722399" y="1080628"/>
            <a:ext cx="4644135" cy="5355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b="1" dirty="0">
                <a:latin typeface="Times New Roman" pitchFamily="18" charset="0"/>
              </a:rPr>
              <a:t>电场中</a:t>
            </a:r>
            <a:r>
              <a:rPr lang="zh-CN" altLang="en-US" sz="2400" b="1" dirty="0">
                <a:solidFill>
                  <a:srgbClr val="C00000"/>
                </a:solidFill>
                <a:latin typeface="Times New Roman" pitchFamily="18" charset="0"/>
              </a:rPr>
              <a:t>电势相等</a:t>
            </a:r>
            <a:r>
              <a:rPr lang="zh-CN" altLang="en-US" sz="2400" b="1" dirty="0">
                <a:latin typeface="Times New Roman" pitchFamily="18" charset="0"/>
              </a:rPr>
              <a:t>的点所构成的面</a:t>
            </a:r>
            <a:r>
              <a:rPr lang="en-US" altLang="zh-CN" sz="2400" b="1" dirty="0">
                <a:latin typeface="Times New Roman" pitchFamily="18" charset="0"/>
              </a:rPr>
              <a:t>.</a:t>
            </a:r>
          </a:p>
        </p:txBody>
      </p:sp>
      <p:graphicFrame>
        <p:nvGraphicFramePr>
          <p:cNvPr id="69638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26944752"/>
              </p:ext>
            </p:extLst>
          </p:nvPr>
        </p:nvGraphicFramePr>
        <p:xfrm>
          <a:off x="2269718" y="3432147"/>
          <a:ext cx="1693946" cy="5631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965" name="Equation" r:id="rId6" imgW="685800" imgH="228600" progId="Equation.DSMT4">
                  <p:embed/>
                </p:oleObj>
              </mc:Choice>
              <mc:Fallback>
                <p:oleObj name="Equation" r:id="rId6" imgW="685800" imgH="22860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69718" y="3432147"/>
                        <a:ext cx="1693946" cy="56317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9639" name="Text Box 7"/>
          <p:cNvSpPr txBox="1">
            <a:spLocks noChangeArrowheads="1"/>
          </p:cNvSpPr>
          <p:nvPr/>
        </p:nvSpPr>
        <p:spPr bwMode="auto">
          <a:xfrm>
            <a:off x="1342388" y="4103708"/>
            <a:ext cx="6822442" cy="5355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buFontTx/>
              <a:buBlip>
                <a:blip r:embed="rId3"/>
              </a:buBlip>
            </a:pPr>
            <a:r>
              <a:rPr kumimoji="1" lang="en-US" altLang="zh-CN" sz="2400" b="1" dirty="0">
                <a:latin typeface="宋体" pitchFamily="2" charset="-122"/>
              </a:rPr>
              <a:t> </a:t>
            </a:r>
            <a:r>
              <a:rPr kumimoji="1" lang="zh-CN" altLang="en-US" sz="2400" b="1" dirty="0">
                <a:latin typeface="宋体" pitchFamily="2" charset="-122"/>
              </a:rPr>
              <a:t>某点的</a:t>
            </a:r>
            <a:r>
              <a:rPr kumimoji="1" lang="zh-CN" altLang="en-US" sz="2400" b="1" dirty="0">
                <a:solidFill>
                  <a:srgbClr val="FF0000"/>
                </a:solidFill>
                <a:latin typeface="宋体" pitchFamily="2" charset="-122"/>
              </a:rPr>
              <a:t>电场强度</a:t>
            </a:r>
            <a:r>
              <a:rPr kumimoji="1" lang="zh-CN" altLang="en-US" sz="2400" b="1" dirty="0">
                <a:latin typeface="宋体" pitchFamily="2" charset="-122"/>
              </a:rPr>
              <a:t>与通过该点的</a:t>
            </a:r>
            <a:r>
              <a:rPr kumimoji="1" lang="zh-CN" altLang="en-US" sz="2400" b="1" dirty="0">
                <a:solidFill>
                  <a:srgbClr val="FF0000"/>
                </a:solidFill>
                <a:latin typeface="宋体" pitchFamily="2" charset="-122"/>
              </a:rPr>
              <a:t>等势面垂直</a:t>
            </a:r>
            <a:r>
              <a:rPr kumimoji="1" lang="en-US" altLang="zh-CN" sz="2400" b="1" dirty="0">
                <a:latin typeface="Times New Roman" pitchFamily="18" charset="0"/>
              </a:rPr>
              <a:t>.</a:t>
            </a:r>
            <a:endParaRPr lang="en-US" altLang="zh-CN" sz="2400" b="1" dirty="0">
              <a:solidFill>
                <a:srgbClr val="1C1C1C"/>
              </a:solidFill>
              <a:latin typeface="Times New Roman" pitchFamily="18" charset="0"/>
            </a:endParaRPr>
          </a:p>
        </p:txBody>
      </p:sp>
      <p:sp>
        <p:nvSpPr>
          <p:cNvPr id="9" name="Text Box 93"/>
          <p:cNvSpPr txBox="1">
            <a:spLocks noChangeArrowheads="1"/>
          </p:cNvSpPr>
          <p:nvPr/>
        </p:nvSpPr>
        <p:spPr bwMode="auto">
          <a:xfrm>
            <a:off x="2951820" y="452466"/>
            <a:ext cx="3442883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hangingPunct="0"/>
            <a:r>
              <a:rPr lang="zh-CN" altLang="en-US" sz="2100" b="1" dirty="0">
                <a:solidFill>
                  <a:srgbClr val="000000"/>
                </a:solidFill>
                <a:latin typeface="Times New Roman" pitchFamily="18" charset="0"/>
              </a:rPr>
              <a:t>§</a:t>
            </a:r>
            <a:r>
              <a:rPr lang="en-US" altLang="zh-CN" sz="2100" b="1" dirty="0">
                <a:solidFill>
                  <a:srgbClr val="000000"/>
                </a:solidFill>
                <a:latin typeface="Times New Roman" pitchFamily="18" charset="0"/>
              </a:rPr>
              <a:t>5.8  </a:t>
            </a:r>
            <a:r>
              <a:rPr lang="zh-CN" altLang="en-US" sz="2100" b="1" dirty="0">
                <a:solidFill>
                  <a:srgbClr val="000000"/>
                </a:solidFill>
                <a:latin typeface="Times New Roman" pitchFamily="18" charset="0"/>
              </a:rPr>
              <a:t>电场强度与电势梯度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96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96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7" dur="500"/>
                                        <p:tgtEl>
                                          <p:spTgt spid="696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696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696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635" grpId="0" autoUpdateAnimBg="0"/>
      <p:bldP spid="69637" grpId="0" autoUpdateAnimBg="0"/>
      <p:bldP spid="69639" grpId="0" autoUpdateAnimBg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CFF002A-5EBF-4A6B-AC28-59878510404B}" type="slidenum">
              <a:rPr lang="en-US" altLang="zh-CN" smtClean="0"/>
              <a:pPr>
                <a:defRPr/>
              </a:pPr>
              <a:t>27</a:t>
            </a:fld>
            <a:endParaRPr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2289" y="0"/>
            <a:ext cx="5076000" cy="507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140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CFF002A-5EBF-4A6B-AC28-59878510404B}" type="slidenum">
              <a:rPr lang="en-US" altLang="zh-CN" smtClean="0"/>
              <a:pPr>
                <a:defRPr/>
              </a:pPr>
              <a:t>28</a:t>
            </a:fld>
            <a:endParaRPr lang="en-US" altLang="zh-CN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0665" y="0"/>
            <a:ext cx="5074921" cy="5074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498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2644" y="100013"/>
            <a:ext cx="4937522" cy="4943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CFF002A-5EBF-4A6B-AC28-59878510404B}" type="slidenum">
              <a:rPr lang="en-US" altLang="zh-CN" smtClean="0"/>
              <a:pPr>
                <a:defRPr/>
              </a:pPr>
              <a:t>29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459763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7715250" y="4908379"/>
            <a:ext cx="1428750" cy="342900"/>
          </a:xfrm>
        </p:spPr>
        <p:txBody>
          <a:bodyPr/>
          <a:lstStyle/>
          <a:p>
            <a:pPr>
              <a:defRPr/>
            </a:pPr>
            <a:fld id="{BF01D6F4-6574-4D4C-B81C-C50193CABD89}" type="slidenum">
              <a:rPr lang="zh-CN" altLang="en-US" smtClean="0"/>
              <a:pPr>
                <a:defRPr/>
              </a:pPr>
              <a:t>3</a:t>
            </a:fld>
            <a:endParaRPr lang="en-US" altLang="zh-CN" dirty="0"/>
          </a:p>
        </p:txBody>
      </p:sp>
      <p:grpSp>
        <p:nvGrpSpPr>
          <p:cNvPr id="5" name="Group 24"/>
          <p:cNvGrpSpPr>
            <a:grpSpLocks/>
          </p:cNvGrpSpPr>
          <p:nvPr/>
        </p:nvGrpSpPr>
        <p:grpSpPr bwMode="auto">
          <a:xfrm>
            <a:off x="1977916" y="699972"/>
            <a:ext cx="1357526" cy="850919"/>
            <a:chOff x="4297" y="2418"/>
            <a:chExt cx="926" cy="390"/>
          </a:xfrm>
        </p:grpSpPr>
        <p:sp>
          <p:nvSpPr>
            <p:cNvPr id="17" name="Line 25"/>
            <p:cNvSpPr>
              <a:spLocks noChangeShapeType="1"/>
            </p:cNvSpPr>
            <p:nvPr/>
          </p:nvSpPr>
          <p:spPr bwMode="auto">
            <a:xfrm>
              <a:off x="4297" y="2418"/>
              <a:ext cx="926" cy="0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/>
              <a:tailEnd type="stealth" w="lg" len="lg"/>
            </a:ln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9" name="Line 27"/>
            <p:cNvSpPr>
              <a:spLocks noChangeShapeType="1"/>
            </p:cNvSpPr>
            <p:nvPr/>
          </p:nvSpPr>
          <p:spPr bwMode="auto">
            <a:xfrm>
              <a:off x="4297" y="2808"/>
              <a:ext cx="926" cy="0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/>
              <a:tailEnd type="stealth" w="lg" len="lg"/>
            </a:ln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9" name="Line 27"/>
            <p:cNvSpPr>
              <a:spLocks noChangeShapeType="1"/>
            </p:cNvSpPr>
            <p:nvPr/>
          </p:nvSpPr>
          <p:spPr bwMode="auto">
            <a:xfrm>
              <a:off x="4297" y="2613"/>
              <a:ext cx="926" cy="0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/>
              <a:tailEnd type="stealth" w="lg" len="lg"/>
            </a:ln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</p:grpSp>
      <p:graphicFrame>
        <p:nvGraphicFramePr>
          <p:cNvPr id="7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54097281"/>
              </p:ext>
            </p:extLst>
          </p:nvPr>
        </p:nvGraphicFramePr>
        <p:xfrm>
          <a:off x="2396560" y="1246910"/>
          <a:ext cx="344091" cy="3202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616" name="Equation" r:id="rId4" imgW="152280" imgH="152280" progId="Equation.DSMT4">
                  <p:embed/>
                </p:oleObj>
              </mc:Choice>
              <mc:Fallback>
                <p:oleObj name="Equation" r:id="rId4" imgW="152280" imgH="1522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96560" y="1246910"/>
                        <a:ext cx="344091" cy="32027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3" name="Group 24"/>
          <p:cNvGrpSpPr>
            <a:grpSpLocks/>
          </p:cNvGrpSpPr>
          <p:nvPr/>
        </p:nvGrpSpPr>
        <p:grpSpPr bwMode="auto">
          <a:xfrm rot="5400000">
            <a:off x="5437674" y="767630"/>
            <a:ext cx="986235" cy="850919"/>
            <a:chOff x="4297" y="2418"/>
            <a:chExt cx="926" cy="390"/>
          </a:xfrm>
        </p:grpSpPr>
        <p:sp>
          <p:nvSpPr>
            <p:cNvPr id="24" name="Line 25"/>
            <p:cNvSpPr>
              <a:spLocks noChangeShapeType="1"/>
            </p:cNvSpPr>
            <p:nvPr/>
          </p:nvSpPr>
          <p:spPr bwMode="auto">
            <a:xfrm>
              <a:off x="4297" y="2418"/>
              <a:ext cx="926" cy="0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/>
              <a:tailEnd type="stealth" w="lg" len="lg"/>
            </a:ln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26" name="Line 27"/>
            <p:cNvSpPr>
              <a:spLocks noChangeShapeType="1"/>
            </p:cNvSpPr>
            <p:nvPr/>
          </p:nvSpPr>
          <p:spPr bwMode="auto">
            <a:xfrm>
              <a:off x="4297" y="2808"/>
              <a:ext cx="926" cy="0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/>
              <a:tailEnd type="stealth" w="lg" len="lg"/>
            </a:ln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40" name="Line 25"/>
            <p:cNvSpPr>
              <a:spLocks noChangeShapeType="1"/>
            </p:cNvSpPr>
            <p:nvPr/>
          </p:nvSpPr>
          <p:spPr bwMode="auto">
            <a:xfrm>
              <a:off x="4297" y="2613"/>
              <a:ext cx="926" cy="0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/>
              <a:tailEnd type="stealth" w="lg" len="lg"/>
            </a:ln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</p:grpSp>
      <p:graphicFrame>
        <p:nvGraphicFramePr>
          <p:cNvPr id="27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41794887"/>
              </p:ext>
            </p:extLst>
          </p:nvPr>
        </p:nvGraphicFramePr>
        <p:xfrm>
          <a:off x="5564669" y="1043395"/>
          <a:ext cx="315515" cy="3464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617" name="Equation" r:id="rId6" imgW="139680" imgH="164880" progId="Equation.DSMT4">
                  <p:embed/>
                </p:oleObj>
              </mc:Choice>
              <mc:Fallback>
                <p:oleObj name="Equation" r:id="rId6" imgW="139680" imgH="1648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64669" y="1043395"/>
                        <a:ext cx="315515" cy="34647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" name="Text Box 116"/>
          <p:cNvSpPr txBox="1">
            <a:spLocks noChangeArrowheads="1"/>
          </p:cNvSpPr>
          <p:nvPr/>
        </p:nvSpPr>
        <p:spPr bwMode="auto">
          <a:xfrm>
            <a:off x="1572871" y="193665"/>
            <a:ext cx="1991471" cy="415498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square">
            <a:spAutoFit/>
          </a:bodyPr>
          <a:lstStyle/>
          <a:p>
            <a:pPr algn="ctr" eaLnBrk="0" hangingPunct="0"/>
            <a:r>
              <a:rPr lang="zh-CN" altLang="en-US" sz="2100" b="1" dirty="0">
                <a:solidFill>
                  <a:srgbClr val="000000"/>
                </a:solidFill>
                <a:latin typeface="Times New Roman" pitchFamily="18" charset="0"/>
              </a:rPr>
              <a:t>静电场</a:t>
            </a:r>
            <a:endParaRPr lang="zh-CN" altLang="en-US" sz="2100" b="1" dirty="0">
              <a:solidFill>
                <a:srgbClr val="333333"/>
              </a:solidFill>
              <a:latin typeface="Times New Roman" pitchFamily="18" charset="0"/>
            </a:endParaRPr>
          </a:p>
        </p:txBody>
      </p:sp>
      <p:sp>
        <p:nvSpPr>
          <p:cNvPr id="29" name="Text Box 116"/>
          <p:cNvSpPr txBox="1">
            <a:spLocks noChangeArrowheads="1"/>
          </p:cNvSpPr>
          <p:nvPr/>
        </p:nvSpPr>
        <p:spPr bwMode="auto">
          <a:xfrm>
            <a:off x="4914492" y="193665"/>
            <a:ext cx="1991471" cy="415498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square">
            <a:spAutoFit/>
          </a:bodyPr>
          <a:lstStyle/>
          <a:p>
            <a:pPr algn="ctr" eaLnBrk="0" hangingPunct="0"/>
            <a:r>
              <a:rPr lang="zh-CN" altLang="en-US" sz="2100" b="1" dirty="0">
                <a:solidFill>
                  <a:srgbClr val="000000"/>
                </a:solidFill>
                <a:latin typeface="Times New Roman" pitchFamily="18" charset="0"/>
              </a:rPr>
              <a:t>重力场</a:t>
            </a:r>
            <a:endParaRPr lang="zh-CN" altLang="en-US" sz="2100" b="1" dirty="0">
              <a:solidFill>
                <a:srgbClr val="333333"/>
              </a:solidFill>
              <a:latin typeface="Times New Roman" pitchFamily="18" charset="0"/>
            </a:endParaRPr>
          </a:p>
        </p:txBody>
      </p:sp>
      <p:grpSp>
        <p:nvGrpSpPr>
          <p:cNvPr id="32" name="组合 31"/>
          <p:cNvGrpSpPr/>
          <p:nvPr/>
        </p:nvGrpSpPr>
        <p:grpSpPr>
          <a:xfrm>
            <a:off x="1954752" y="816561"/>
            <a:ext cx="461963" cy="303782"/>
            <a:chOff x="2904275" y="5229200"/>
            <a:chExt cx="764373" cy="502642"/>
          </a:xfrm>
        </p:grpSpPr>
        <p:sp>
          <p:nvSpPr>
            <p:cNvPr id="30" name="椭圆 29"/>
            <p:cNvSpPr/>
            <p:nvPr/>
          </p:nvSpPr>
          <p:spPr bwMode="auto">
            <a:xfrm>
              <a:off x="3221850" y="5229200"/>
              <a:ext cx="432000" cy="432000"/>
            </a:xfrm>
            <a:prstGeom prst="ellips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 eaLnBrk="0" hangingPunct="0"/>
              <a:endParaRPr lang="zh-CN" altLang="en-US" sz="2100" b="1">
                <a:latin typeface="Times New Roman" pitchFamily="18" charset="0"/>
              </a:endParaRPr>
            </a:p>
          </p:txBody>
        </p:sp>
        <p:graphicFrame>
          <p:nvGraphicFramePr>
            <p:cNvPr id="31" name="Object 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04163826"/>
                </p:ext>
              </p:extLst>
            </p:nvPr>
          </p:nvGraphicFramePr>
          <p:xfrm>
            <a:off x="2904275" y="5233425"/>
            <a:ext cx="764373" cy="4984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5618" name="Equation" r:id="rId8" imgW="253800" imgH="177480" progId="Equation.DSMT4">
                    <p:embed/>
                  </p:oleObj>
                </mc:Choice>
                <mc:Fallback>
                  <p:oleObj name="Equation" r:id="rId8" imgW="253800" imgH="17748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04275" y="5233425"/>
                          <a:ext cx="764373" cy="49841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6" name="组合 35"/>
          <p:cNvGrpSpPr/>
          <p:nvPr/>
        </p:nvGrpSpPr>
        <p:grpSpPr>
          <a:xfrm>
            <a:off x="6008820" y="666218"/>
            <a:ext cx="300038" cy="261087"/>
            <a:chOff x="3209388" y="5229200"/>
            <a:chExt cx="496448" cy="432000"/>
          </a:xfrm>
        </p:grpSpPr>
        <p:sp>
          <p:nvSpPr>
            <p:cNvPr id="37" name="椭圆 36"/>
            <p:cNvSpPr/>
            <p:nvPr/>
          </p:nvSpPr>
          <p:spPr bwMode="auto">
            <a:xfrm>
              <a:off x="3221850" y="5229200"/>
              <a:ext cx="432000" cy="432000"/>
            </a:xfrm>
            <a:prstGeom prst="ellips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 eaLnBrk="0" hangingPunct="0"/>
              <a:endParaRPr lang="zh-CN" altLang="en-US" sz="2100" b="1">
                <a:latin typeface="Times New Roman" pitchFamily="18" charset="0"/>
              </a:endParaRPr>
            </a:p>
          </p:txBody>
        </p:sp>
        <p:graphicFrame>
          <p:nvGraphicFramePr>
            <p:cNvPr id="38" name="Object 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765907200"/>
                </p:ext>
              </p:extLst>
            </p:nvPr>
          </p:nvGraphicFramePr>
          <p:xfrm>
            <a:off x="3209388" y="5265415"/>
            <a:ext cx="496448" cy="39006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5619" name="Equation" r:id="rId10" imgW="164880" imgH="139680" progId="Equation.DSMT4">
                    <p:embed/>
                  </p:oleObj>
                </mc:Choice>
                <mc:Fallback>
                  <p:oleObj name="Equation" r:id="rId10" imgW="164880" imgH="13968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09388" y="5265415"/>
                          <a:ext cx="496448" cy="39006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41" name="Line 25"/>
          <p:cNvSpPr>
            <a:spLocks noChangeShapeType="1"/>
          </p:cNvSpPr>
          <p:nvPr/>
        </p:nvSpPr>
        <p:spPr bwMode="auto">
          <a:xfrm>
            <a:off x="2416714" y="958770"/>
            <a:ext cx="472553" cy="0"/>
          </a:xfrm>
          <a:prstGeom prst="line">
            <a:avLst/>
          </a:prstGeom>
          <a:noFill/>
          <a:ln w="19050">
            <a:solidFill>
              <a:srgbClr val="000066"/>
            </a:solidFill>
            <a:round/>
            <a:headEnd/>
            <a:tailEnd type="stealth" w="lg" len="lg"/>
          </a:ln>
        </p:spPr>
        <p:txBody>
          <a:bodyPr wrap="none" anchor="ctr"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graphicFrame>
        <p:nvGraphicFramePr>
          <p:cNvPr id="4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51061122"/>
              </p:ext>
            </p:extLst>
          </p:nvPr>
        </p:nvGraphicFramePr>
        <p:xfrm>
          <a:off x="2841682" y="789509"/>
          <a:ext cx="372665" cy="3202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620" name="Equation" r:id="rId12" imgW="164880" imgH="152280" progId="Equation.DSMT4">
                  <p:embed/>
                </p:oleObj>
              </mc:Choice>
              <mc:Fallback>
                <p:oleObj name="Equation" r:id="rId12" imgW="164880" imgH="1522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41682" y="789509"/>
                        <a:ext cx="372665" cy="32027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6303643"/>
              </p:ext>
            </p:extLst>
          </p:nvPr>
        </p:nvGraphicFramePr>
        <p:xfrm>
          <a:off x="1963943" y="1898529"/>
          <a:ext cx="1117997" cy="40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621" name="Equation" r:id="rId14" imgW="495000" imgH="190440" progId="Equation.DSMT4">
                  <p:embed/>
                </p:oleObj>
              </mc:Choice>
              <mc:Fallback>
                <p:oleObj name="Equation" r:id="rId14" imgW="495000" imgH="1904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63943" y="1898529"/>
                        <a:ext cx="1117997" cy="4000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" name="Line 25"/>
          <p:cNvSpPr>
            <a:spLocks noChangeShapeType="1"/>
          </p:cNvSpPr>
          <p:nvPr/>
        </p:nvSpPr>
        <p:spPr bwMode="auto">
          <a:xfrm>
            <a:off x="6151366" y="936250"/>
            <a:ext cx="0" cy="405045"/>
          </a:xfrm>
          <a:prstGeom prst="line">
            <a:avLst/>
          </a:prstGeom>
          <a:noFill/>
          <a:ln w="19050">
            <a:solidFill>
              <a:srgbClr val="000066"/>
            </a:solidFill>
            <a:round/>
            <a:headEnd/>
            <a:tailEnd type="stealth" w="lg" len="lg"/>
          </a:ln>
        </p:spPr>
        <p:txBody>
          <a:bodyPr wrap="none" anchor="ctr"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graphicFrame>
        <p:nvGraphicFramePr>
          <p:cNvPr id="45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31703183"/>
              </p:ext>
            </p:extLst>
          </p:nvPr>
        </p:nvGraphicFramePr>
        <p:xfrm>
          <a:off x="5982626" y="1304977"/>
          <a:ext cx="372665" cy="3738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622" name="Equation" r:id="rId16" imgW="164880" imgH="177480" progId="Equation.DSMT4">
                  <p:embed/>
                </p:oleObj>
              </mc:Choice>
              <mc:Fallback>
                <p:oleObj name="Equation" r:id="rId16" imgW="164880" imgH="177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82626" y="1304977"/>
                        <a:ext cx="372665" cy="37385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27480550"/>
              </p:ext>
            </p:extLst>
          </p:nvPr>
        </p:nvGraphicFramePr>
        <p:xfrm>
          <a:off x="5359673" y="1884837"/>
          <a:ext cx="1146572" cy="4274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623" name="Equation" r:id="rId18" imgW="507960" imgH="203040" progId="Equation.DSMT4">
                  <p:embed/>
                </p:oleObj>
              </mc:Choice>
              <mc:Fallback>
                <p:oleObj name="Equation" r:id="rId18" imgW="50796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59673" y="1884837"/>
                        <a:ext cx="1146572" cy="42743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76801662"/>
              </p:ext>
            </p:extLst>
          </p:nvPr>
        </p:nvGraphicFramePr>
        <p:xfrm>
          <a:off x="1846263" y="2533650"/>
          <a:ext cx="1435100" cy="50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624" name="Equation" r:id="rId20" imgW="634680" imgH="241200" progId="Equation.DSMT4">
                  <p:embed/>
                </p:oleObj>
              </mc:Choice>
              <mc:Fallback>
                <p:oleObj name="Equation" r:id="rId20" imgW="63468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46263" y="2533650"/>
                        <a:ext cx="1435100" cy="5048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49577270"/>
              </p:ext>
            </p:extLst>
          </p:nvPr>
        </p:nvGraphicFramePr>
        <p:xfrm>
          <a:off x="5255925" y="2478769"/>
          <a:ext cx="1462088" cy="5072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625" name="Equation" r:id="rId22" imgW="647640" imgH="241200" progId="Equation.DSMT4">
                  <p:embed/>
                </p:oleObj>
              </mc:Choice>
              <mc:Fallback>
                <p:oleObj name="Equation" r:id="rId22" imgW="6476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55925" y="2478769"/>
                        <a:ext cx="1462088" cy="50720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45923168"/>
              </p:ext>
            </p:extLst>
          </p:nvPr>
        </p:nvGraphicFramePr>
        <p:xfrm>
          <a:off x="3852685" y="3578894"/>
          <a:ext cx="1718072" cy="3417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626" name="Equation" r:id="rId24" imgW="952200" imgH="203040" progId="Equation.DSMT4">
                  <p:embed/>
                </p:oleObj>
              </mc:Choice>
              <mc:Fallback>
                <p:oleObj name="Equation" r:id="rId24" imgW="95220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52685" y="3578894"/>
                        <a:ext cx="1718072" cy="341709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rgbClr val="FF0000"/>
                        </a:solidFill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7" name="Line 25"/>
          <p:cNvSpPr>
            <a:spLocks noChangeShapeType="1"/>
          </p:cNvSpPr>
          <p:nvPr/>
        </p:nvSpPr>
        <p:spPr bwMode="auto">
          <a:xfrm>
            <a:off x="3214347" y="2937951"/>
            <a:ext cx="599728" cy="816549"/>
          </a:xfrm>
          <a:prstGeom prst="line">
            <a:avLst/>
          </a:prstGeom>
          <a:noFill/>
          <a:ln w="19050">
            <a:solidFill>
              <a:srgbClr val="000066"/>
            </a:solidFill>
            <a:round/>
            <a:headEnd/>
            <a:tailEnd type="stealth" w="lg" len="lg"/>
          </a:ln>
        </p:spPr>
        <p:txBody>
          <a:bodyPr wrap="none" anchor="ctr"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58" name="Line 25"/>
          <p:cNvSpPr>
            <a:spLocks noChangeShapeType="1"/>
          </p:cNvSpPr>
          <p:nvPr/>
        </p:nvSpPr>
        <p:spPr bwMode="auto">
          <a:xfrm flipH="1">
            <a:off x="5598931" y="2937951"/>
            <a:ext cx="907313" cy="758418"/>
          </a:xfrm>
          <a:prstGeom prst="line">
            <a:avLst/>
          </a:prstGeom>
          <a:noFill/>
          <a:ln w="19050">
            <a:solidFill>
              <a:srgbClr val="000066"/>
            </a:solidFill>
            <a:round/>
            <a:headEnd/>
            <a:tailEnd type="stealth" w="lg" len="lg"/>
          </a:ln>
        </p:spPr>
        <p:txBody>
          <a:bodyPr wrap="none" anchor="ctr"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graphicFrame>
        <p:nvGraphicFramePr>
          <p:cNvPr id="68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52035230"/>
              </p:ext>
            </p:extLst>
          </p:nvPr>
        </p:nvGraphicFramePr>
        <p:xfrm>
          <a:off x="3651624" y="4213684"/>
          <a:ext cx="2496740" cy="5060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627" name="Equation" r:id="rId26" imgW="1104840" imgH="241200" progId="Equation.DSMT4">
                  <p:embed/>
                </p:oleObj>
              </mc:Choice>
              <mc:Fallback>
                <p:oleObj name="Equation" r:id="rId26" imgW="11048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51624" y="4213684"/>
                        <a:ext cx="2496740" cy="50601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96410703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4" grpId="0" animBg="1"/>
      <p:bldP spid="57" grpId="0" animBg="1"/>
      <p:bldP spid="58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B4A3F8D-D3C5-4293-A8EC-D9E2E63A2123}" type="slidenum">
              <a:rPr lang="en-US" altLang="zh-CN"/>
              <a:pPr>
                <a:defRPr/>
              </a:pPr>
              <a:t>30</a:t>
            </a:fld>
            <a:endParaRPr lang="en-US" altLang="zh-CN" dirty="0"/>
          </a:p>
        </p:txBody>
      </p:sp>
      <p:sp>
        <p:nvSpPr>
          <p:cNvPr id="70658" name="Text Box 2"/>
          <p:cNvSpPr txBox="1">
            <a:spLocks noChangeArrowheads="1"/>
          </p:cNvSpPr>
          <p:nvPr/>
        </p:nvSpPr>
        <p:spPr bwMode="auto">
          <a:xfrm>
            <a:off x="2040578" y="579379"/>
            <a:ext cx="5029200" cy="535531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20000"/>
              </a:lnSpc>
              <a:spcBef>
                <a:spcPct val="50000"/>
              </a:spcBef>
            </a:pPr>
            <a:r>
              <a:rPr kumimoji="1" lang="zh-CN" altLang="en-US" sz="2400" b="1" dirty="0">
                <a:latin typeface="宋体" pitchFamily="2" charset="-122"/>
              </a:rPr>
              <a:t>任意两</a:t>
            </a:r>
            <a:r>
              <a:rPr kumimoji="1" lang="zh-CN" altLang="en-US" sz="2400" b="1" dirty="0">
                <a:solidFill>
                  <a:srgbClr val="CC0000"/>
                </a:solidFill>
                <a:latin typeface="宋体" pitchFamily="2" charset="-122"/>
              </a:rPr>
              <a:t>相邻</a:t>
            </a:r>
            <a:r>
              <a:rPr kumimoji="1" lang="zh-CN" altLang="en-US" sz="2400" b="1" dirty="0">
                <a:latin typeface="宋体" pitchFamily="2" charset="-122"/>
              </a:rPr>
              <a:t>等势面间的</a:t>
            </a:r>
            <a:r>
              <a:rPr kumimoji="1" lang="zh-CN" altLang="en-US" sz="2400" b="1" dirty="0">
                <a:solidFill>
                  <a:srgbClr val="CC0000"/>
                </a:solidFill>
                <a:latin typeface="宋体" pitchFamily="2" charset="-122"/>
              </a:rPr>
              <a:t>电势差相等</a:t>
            </a:r>
            <a:r>
              <a:rPr kumimoji="1" lang="en-US" altLang="zh-CN" sz="2400" b="1" dirty="0">
                <a:latin typeface="宋体" pitchFamily="2" charset="-122"/>
              </a:rPr>
              <a:t>.</a:t>
            </a:r>
          </a:p>
        </p:txBody>
      </p:sp>
      <p:sp>
        <p:nvSpPr>
          <p:cNvPr id="50180" name="Rectangle 3"/>
          <p:cNvSpPr>
            <a:spLocks noChangeArrowheads="1"/>
          </p:cNvSpPr>
          <p:nvPr/>
        </p:nvSpPr>
        <p:spPr bwMode="auto">
          <a:xfrm>
            <a:off x="1697678" y="141481"/>
            <a:ext cx="5029200" cy="5355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20000"/>
              </a:lnSpc>
              <a:spcBef>
                <a:spcPct val="50000"/>
              </a:spcBef>
              <a:buFontTx/>
              <a:buBlip>
                <a:blip r:embed="rId2"/>
              </a:buBlip>
            </a:pPr>
            <a:r>
              <a:rPr kumimoji="1" lang="en-US" altLang="zh-CN" sz="2400" b="1">
                <a:latin typeface="宋体" pitchFamily="2" charset="-122"/>
              </a:rPr>
              <a:t> </a:t>
            </a:r>
            <a:r>
              <a:rPr kumimoji="1" lang="zh-CN" altLang="en-US" sz="2400" b="1">
                <a:latin typeface="宋体" pitchFamily="2" charset="-122"/>
              </a:rPr>
              <a:t>用等势面的</a:t>
            </a:r>
            <a:r>
              <a:rPr kumimoji="1" lang="zh-CN" altLang="en-US" sz="2400" b="1">
                <a:solidFill>
                  <a:srgbClr val="CC0000"/>
                </a:solidFill>
                <a:latin typeface="宋体" pitchFamily="2" charset="-122"/>
              </a:rPr>
              <a:t>疏密</a:t>
            </a:r>
            <a:r>
              <a:rPr kumimoji="1" lang="zh-CN" altLang="en-US" sz="2400" b="1">
                <a:latin typeface="宋体" pitchFamily="2" charset="-122"/>
              </a:rPr>
              <a:t>表示电场的强弱</a:t>
            </a:r>
            <a:r>
              <a:rPr kumimoji="1" lang="en-US" altLang="zh-CN" sz="2400" b="1">
                <a:latin typeface="宋体" pitchFamily="2" charset="-122"/>
              </a:rPr>
              <a:t>.</a:t>
            </a:r>
          </a:p>
        </p:txBody>
      </p:sp>
      <p:sp>
        <p:nvSpPr>
          <p:cNvPr id="70660" name="Text Box 4"/>
          <p:cNvSpPr txBox="1">
            <a:spLocks noChangeArrowheads="1"/>
          </p:cNvSpPr>
          <p:nvPr/>
        </p:nvSpPr>
        <p:spPr bwMode="auto">
          <a:xfrm>
            <a:off x="1869128" y="1052832"/>
            <a:ext cx="5029200" cy="535531"/>
          </a:xfrm>
          <a:prstGeom prst="rect">
            <a:avLst/>
          </a:prstGeom>
          <a:noFill/>
          <a:ln w="9525">
            <a:noFill/>
            <a:miter lim="800000"/>
            <a:headEnd/>
            <a:tailEnd type="none" w="sm" len="lg"/>
          </a:ln>
        </p:spPr>
        <p:txBody>
          <a:bodyPr>
            <a:spAutoFit/>
          </a:bodyPr>
          <a:lstStyle/>
          <a:p>
            <a:pPr>
              <a:lnSpc>
                <a:spcPct val="120000"/>
              </a:lnSpc>
              <a:spcBef>
                <a:spcPct val="50000"/>
              </a:spcBef>
            </a:pPr>
            <a:r>
              <a:rPr kumimoji="1" lang="en-US" altLang="zh-CN" sz="900" b="1" dirty="0">
                <a:latin typeface="宋体" pitchFamily="2" charset="-122"/>
              </a:rPr>
              <a:t> </a:t>
            </a:r>
            <a:r>
              <a:rPr kumimoji="1" lang="zh-CN" altLang="en-US" sz="900" b="1" dirty="0">
                <a:latin typeface="宋体" pitchFamily="2" charset="-122"/>
              </a:rPr>
              <a:t>　</a:t>
            </a:r>
            <a:r>
              <a:rPr kumimoji="1" lang="zh-CN" altLang="en-US" sz="2400" b="1" dirty="0">
                <a:latin typeface="宋体" pitchFamily="2" charset="-122"/>
              </a:rPr>
              <a:t>等势面</a:t>
            </a:r>
            <a:r>
              <a:rPr kumimoji="1" lang="zh-CN" altLang="en-US" sz="2400" b="1" dirty="0">
                <a:solidFill>
                  <a:srgbClr val="FF0000"/>
                </a:solidFill>
                <a:latin typeface="宋体" pitchFamily="2" charset="-122"/>
              </a:rPr>
              <a:t>越密</a:t>
            </a:r>
            <a:r>
              <a:rPr kumimoji="1" lang="zh-CN" altLang="en-US" sz="2400" b="1" dirty="0">
                <a:latin typeface="宋体" pitchFamily="2" charset="-122"/>
              </a:rPr>
              <a:t>的地方，电场强度越</a:t>
            </a:r>
            <a:r>
              <a:rPr kumimoji="1" lang="zh-CN" altLang="en-US" sz="2400" b="1" dirty="0">
                <a:solidFill>
                  <a:srgbClr val="FF0000"/>
                </a:solidFill>
                <a:latin typeface="宋体" pitchFamily="2" charset="-122"/>
              </a:rPr>
              <a:t>大</a:t>
            </a:r>
            <a:r>
              <a:rPr kumimoji="1" lang="en-US" altLang="zh-CN" sz="2400" b="1" dirty="0">
                <a:latin typeface="宋体" pitchFamily="2" charset="-122"/>
              </a:rPr>
              <a:t>.</a:t>
            </a:r>
            <a:endParaRPr lang="en-US" altLang="zh-CN" sz="2100" b="1" dirty="0">
              <a:solidFill>
                <a:srgbClr val="1C1C1C"/>
              </a:solidFill>
              <a:latin typeface="Times New Roman" pitchFamily="18" charset="0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2811840" y="1800647"/>
            <a:ext cx="3486675" cy="3108300"/>
            <a:chOff x="2187956" y="2846498"/>
            <a:chExt cx="4648900" cy="4144400"/>
          </a:xfrm>
        </p:grpSpPr>
        <p:grpSp>
          <p:nvGrpSpPr>
            <p:cNvPr id="2" name="组合 1"/>
            <p:cNvGrpSpPr/>
            <p:nvPr/>
          </p:nvGrpSpPr>
          <p:grpSpPr>
            <a:xfrm>
              <a:off x="2187956" y="2846498"/>
              <a:ext cx="4648900" cy="4144400"/>
              <a:chOff x="2187956" y="2846498"/>
              <a:chExt cx="4648900" cy="4144400"/>
            </a:xfrm>
          </p:grpSpPr>
          <p:sp>
            <p:nvSpPr>
              <p:cNvPr id="70740" name="Text Box 84"/>
              <p:cNvSpPr txBox="1">
                <a:spLocks noChangeArrowheads="1"/>
              </p:cNvSpPr>
              <p:nvPr/>
            </p:nvSpPr>
            <p:spPr bwMode="auto">
              <a:xfrm>
                <a:off x="2187956" y="6436901"/>
                <a:ext cx="4648900" cy="553997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algn="ctr">
                  <a:spcBef>
                    <a:spcPct val="50000"/>
                  </a:spcBef>
                  <a:defRPr/>
                </a:pPr>
                <a:r>
                  <a:rPr kumimoji="1" lang="zh-CN" altLang="en-US" sz="2100" b="1" dirty="0">
                    <a:solidFill>
                      <a:srgbClr val="CC0000"/>
                    </a:solidFill>
                    <a:latin typeface="Times New Roman" pitchFamily="18" charset="0"/>
                  </a:rPr>
                  <a:t>点电荷的电场线与等势面</a:t>
                </a:r>
              </a:p>
            </p:txBody>
          </p:sp>
          <p:grpSp>
            <p:nvGrpSpPr>
              <p:cNvPr id="50185" name="Group 85"/>
              <p:cNvGrpSpPr>
                <a:grpSpLocks/>
              </p:cNvGrpSpPr>
              <p:nvPr/>
            </p:nvGrpSpPr>
            <p:grpSpPr bwMode="auto">
              <a:xfrm>
                <a:off x="2880403" y="2921355"/>
                <a:ext cx="3398181" cy="3233823"/>
                <a:chOff x="1200" y="1440"/>
                <a:chExt cx="2256" cy="2256"/>
              </a:xfrm>
            </p:grpSpPr>
            <p:sp>
              <p:nvSpPr>
                <p:cNvPr id="50252" name="Oval 86"/>
                <p:cNvSpPr>
                  <a:spLocks noChangeArrowheads="1"/>
                </p:cNvSpPr>
                <p:nvPr/>
              </p:nvSpPr>
              <p:spPr bwMode="auto">
                <a:xfrm>
                  <a:off x="1632" y="1872"/>
                  <a:ext cx="1392" cy="1392"/>
                </a:xfrm>
                <a:prstGeom prst="ellipse">
                  <a:avLst/>
                </a:prstGeom>
                <a:noFill/>
                <a:ln w="38100">
                  <a:solidFill>
                    <a:srgbClr val="FF0000"/>
                  </a:solidFill>
                  <a:prstDash val="dash"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50253" name="Oval 87"/>
                <p:cNvSpPr>
                  <a:spLocks noChangeArrowheads="1"/>
                </p:cNvSpPr>
                <p:nvPr/>
              </p:nvSpPr>
              <p:spPr bwMode="auto">
                <a:xfrm>
                  <a:off x="1920" y="2160"/>
                  <a:ext cx="816" cy="816"/>
                </a:xfrm>
                <a:prstGeom prst="ellipse">
                  <a:avLst/>
                </a:prstGeom>
                <a:noFill/>
                <a:ln w="38100">
                  <a:solidFill>
                    <a:srgbClr val="FF0000"/>
                  </a:solidFill>
                  <a:prstDash val="dash"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50254" name="Oval 88"/>
                <p:cNvSpPr>
                  <a:spLocks noChangeArrowheads="1"/>
                </p:cNvSpPr>
                <p:nvPr/>
              </p:nvSpPr>
              <p:spPr bwMode="auto">
                <a:xfrm>
                  <a:off x="2064" y="2304"/>
                  <a:ext cx="528" cy="528"/>
                </a:xfrm>
                <a:prstGeom prst="ellipse">
                  <a:avLst/>
                </a:prstGeom>
                <a:noFill/>
                <a:ln w="38100">
                  <a:solidFill>
                    <a:srgbClr val="FF0000"/>
                  </a:solidFill>
                  <a:prstDash val="dash"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50255" name="Oval 89"/>
                <p:cNvSpPr>
                  <a:spLocks noChangeArrowheads="1"/>
                </p:cNvSpPr>
                <p:nvPr/>
              </p:nvSpPr>
              <p:spPr bwMode="auto">
                <a:xfrm>
                  <a:off x="2160" y="2400"/>
                  <a:ext cx="336" cy="336"/>
                </a:xfrm>
                <a:prstGeom prst="ellipse">
                  <a:avLst/>
                </a:prstGeom>
                <a:noFill/>
                <a:ln w="38100">
                  <a:solidFill>
                    <a:srgbClr val="FF0000"/>
                  </a:solidFill>
                  <a:prstDash val="dash"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50256" name="Oval 90"/>
                <p:cNvSpPr>
                  <a:spLocks noChangeArrowheads="1"/>
                </p:cNvSpPr>
                <p:nvPr/>
              </p:nvSpPr>
              <p:spPr bwMode="auto">
                <a:xfrm>
                  <a:off x="1200" y="1440"/>
                  <a:ext cx="2256" cy="2256"/>
                </a:xfrm>
                <a:prstGeom prst="ellipse">
                  <a:avLst/>
                </a:prstGeom>
                <a:noFill/>
                <a:ln w="38100">
                  <a:solidFill>
                    <a:srgbClr val="FF0000"/>
                  </a:solidFill>
                  <a:prstDash val="dash"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0187" name="Group 20"/>
              <p:cNvGrpSpPr>
                <a:grpSpLocks/>
              </p:cNvGrpSpPr>
              <p:nvPr/>
            </p:nvGrpSpPr>
            <p:grpSpPr bwMode="auto">
              <a:xfrm>
                <a:off x="2660150" y="4519266"/>
                <a:ext cx="854888" cy="65644"/>
                <a:chOff x="1495" y="3146"/>
                <a:chExt cx="528" cy="67"/>
              </a:xfrm>
            </p:grpSpPr>
            <p:sp>
              <p:nvSpPr>
                <p:cNvPr id="50250" name="Line 21"/>
                <p:cNvSpPr>
                  <a:spLocks noChangeShapeType="1"/>
                </p:cNvSpPr>
                <p:nvPr/>
              </p:nvSpPr>
              <p:spPr bwMode="auto">
                <a:xfrm flipH="1">
                  <a:off x="1495" y="3176"/>
                  <a:ext cx="462" cy="1"/>
                </a:xfrm>
                <a:prstGeom prst="line">
                  <a:avLst/>
                </a:prstGeom>
                <a:noFill/>
                <a:ln w="28575">
                  <a:solidFill>
                    <a:srgbClr val="0000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50251" name="Freeform 22"/>
                <p:cNvSpPr>
                  <a:spLocks/>
                </p:cNvSpPr>
                <p:nvPr/>
              </p:nvSpPr>
              <p:spPr bwMode="auto">
                <a:xfrm rot="277121">
                  <a:off x="1924" y="3146"/>
                  <a:ext cx="99" cy="67"/>
                </a:xfrm>
                <a:custGeom>
                  <a:avLst/>
                  <a:gdLst>
                    <a:gd name="T0" fmla="*/ 0 w 99"/>
                    <a:gd name="T1" fmla="*/ 67 h 67"/>
                    <a:gd name="T2" fmla="*/ 99 w 99"/>
                    <a:gd name="T3" fmla="*/ 33 h 67"/>
                    <a:gd name="T4" fmla="*/ 0 w 99"/>
                    <a:gd name="T5" fmla="*/ 0 h 67"/>
                    <a:gd name="T6" fmla="*/ 31 w 99"/>
                    <a:gd name="T7" fmla="*/ 33 h 67"/>
                    <a:gd name="T8" fmla="*/ 0 w 99"/>
                    <a:gd name="T9" fmla="*/ 67 h 6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99"/>
                    <a:gd name="T16" fmla="*/ 0 h 67"/>
                    <a:gd name="T17" fmla="*/ 99 w 99"/>
                    <a:gd name="T18" fmla="*/ 67 h 6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99" h="67">
                      <a:moveTo>
                        <a:pt x="0" y="67"/>
                      </a:moveTo>
                      <a:lnTo>
                        <a:pt x="99" y="33"/>
                      </a:lnTo>
                      <a:lnTo>
                        <a:pt x="0" y="0"/>
                      </a:lnTo>
                      <a:lnTo>
                        <a:pt x="31" y="33"/>
                      </a:lnTo>
                      <a:lnTo>
                        <a:pt x="0" y="67"/>
                      </a:lnTo>
                      <a:close/>
                    </a:path>
                  </a:pathLst>
                </a:custGeom>
                <a:solidFill>
                  <a:srgbClr val="0033CC"/>
                </a:solidFill>
                <a:ln w="28575">
                  <a:solidFill>
                    <a:srgbClr val="0000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0188" name="Group 23"/>
              <p:cNvGrpSpPr>
                <a:grpSpLocks/>
              </p:cNvGrpSpPr>
              <p:nvPr/>
            </p:nvGrpSpPr>
            <p:grpSpPr bwMode="auto">
              <a:xfrm>
                <a:off x="2802631" y="3853037"/>
                <a:ext cx="783647" cy="328219"/>
                <a:chOff x="1543" y="2727"/>
                <a:chExt cx="480" cy="192"/>
              </a:xfrm>
            </p:grpSpPr>
            <p:sp>
              <p:nvSpPr>
                <p:cNvPr id="50248" name="Line 24"/>
                <p:cNvSpPr>
                  <a:spLocks noChangeShapeType="1"/>
                </p:cNvSpPr>
                <p:nvPr/>
              </p:nvSpPr>
              <p:spPr bwMode="auto">
                <a:xfrm flipH="1" flipV="1">
                  <a:off x="1543" y="2727"/>
                  <a:ext cx="419" cy="167"/>
                </a:xfrm>
                <a:prstGeom prst="line">
                  <a:avLst/>
                </a:prstGeom>
                <a:noFill/>
                <a:ln w="28575">
                  <a:solidFill>
                    <a:srgbClr val="0000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50249" name="Freeform 25"/>
                <p:cNvSpPr>
                  <a:spLocks/>
                </p:cNvSpPr>
                <p:nvPr/>
              </p:nvSpPr>
              <p:spPr bwMode="auto">
                <a:xfrm>
                  <a:off x="1918" y="2852"/>
                  <a:ext cx="105" cy="67"/>
                </a:xfrm>
                <a:custGeom>
                  <a:avLst/>
                  <a:gdLst>
                    <a:gd name="T0" fmla="*/ 0 w 105"/>
                    <a:gd name="T1" fmla="*/ 62 h 67"/>
                    <a:gd name="T2" fmla="*/ 105 w 105"/>
                    <a:gd name="T3" fmla="*/ 67 h 67"/>
                    <a:gd name="T4" fmla="*/ 25 w 105"/>
                    <a:gd name="T5" fmla="*/ 0 h 67"/>
                    <a:gd name="T6" fmla="*/ 42 w 105"/>
                    <a:gd name="T7" fmla="*/ 42 h 67"/>
                    <a:gd name="T8" fmla="*/ 0 w 105"/>
                    <a:gd name="T9" fmla="*/ 62 h 6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05"/>
                    <a:gd name="T16" fmla="*/ 0 h 67"/>
                    <a:gd name="T17" fmla="*/ 105 w 105"/>
                    <a:gd name="T18" fmla="*/ 67 h 6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05" h="67">
                      <a:moveTo>
                        <a:pt x="0" y="62"/>
                      </a:moveTo>
                      <a:lnTo>
                        <a:pt x="105" y="67"/>
                      </a:lnTo>
                      <a:lnTo>
                        <a:pt x="25" y="0"/>
                      </a:lnTo>
                      <a:lnTo>
                        <a:pt x="42" y="42"/>
                      </a:lnTo>
                      <a:lnTo>
                        <a:pt x="0" y="62"/>
                      </a:lnTo>
                      <a:close/>
                    </a:path>
                  </a:pathLst>
                </a:custGeom>
                <a:solidFill>
                  <a:srgbClr val="0033CC"/>
                </a:solidFill>
                <a:ln w="28575">
                  <a:solidFill>
                    <a:srgbClr val="0000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0189" name="Group 26"/>
              <p:cNvGrpSpPr>
                <a:grpSpLocks/>
              </p:cNvGrpSpPr>
              <p:nvPr/>
            </p:nvGrpSpPr>
            <p:grpSpPr bwMode="auto">
              <a:xfrm>
                <a:off x="3230075" y="3306005"/>
                <a:ext cx="593672" cy="537459"/>
                <a:chOff x="1767" y="2286"/>
                <a:chExt cx="400" cy="393"/>
              </a:xfrm>
            </p:grpSpPr>
            <p:sp>
              <p:nvSpPr>
                <p:cNvPr id="50246" name="Line 27"/>
                <p:cNvSpPr>
                  <a:spLocks noChangeShapeType="1"/>
                </p:cNvSpPr>
                <p:nvPr/>
              </p:nvSpPr>
              <p:spPr bwMode="auto">
                <a:xfrm flipH="1" flipV="1">
                  <a:off x="1767" y="2286"/>
                  <a:ext cx="353" cy="347"/>
                </a:xfrm>
                <a:prstGeom prst="line">
                  <a:avLst/>
                </a:prstGeom>
                <a:noFill/>
                <a:ln w="28575">
                  <a:solidFill>
                    <a:srgbClr val="0000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50247" name="Freeform 28"/>
                <p:cNvSpPr>
                  <a:spLocks/>
                </p:cNvSpPr>
                <p:nvPr/>
              </p:nvSpPr>
              <p:spPr bwMode="auto">
                <a:xfrm>
                  <a:off x="2072" y="2586"/>
                  <a:ext cx="95" cy="93"/>
                </a:xfrm>
                <a:custGeom>
                  <a:avLst/>
                  <a:gdLst>
                    <a:gd name="T0" fmla="*/ 0 w 95"/>
                    <a:gd name="T1" fmla="*/ 48 h 93"/>
                    <a:gd name="T2" fmla="*/ 95 w 95"/>
                    <a:gd name="T3" fmla="*/ 93 h 93"/>
                    <a:gd name="T4" fmla="*/ 47 w 95"/>
                    <a:gd name="T5" fmla="*/ 0 h 93"/>
                    <a:gd name="T6" fmla="*/ 46 w 95"/>
                    <a:gd name="T7" fmla="*/ 45 h 93"/>
                    <a:gd name="T8" fmla="*/ 0 w 95"/>
                    <a:gd name="T9" fmla="*/ 48 h 9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95"/>
                    <a:gd name="T16" fmla="*/ 0 h 93"/>
                    <a:gd name="T17" fmla="*/ 95 w 95"/>
                    <a:gd name="T18" fmla="*/ 93 h 9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95" h="93">
                      <a:moveTo>
                        <a:pt x="0" y="48"/>
                      </a:moveTo>
                      <a:lnTo>
                        <a:pt x="95" y="93"/>
                      </a:lnTo>
                      <a:lnTo>
                        <a:pt x="47" y="0"/>
                      </a:lnTo>
                      <a:lnTo>
                        <a:pt x="46" y="45"/>
                      </a:lnTo>
                      <a:lnTo>
                        <a:pt x="0" y="48"/>
                      </a:lnTo>
                      <a:close/>
                    </a:path>
                  </a:pathLst>
                </a:custGeom>
                <a:solidFill>
                  <a:srgbClr val="0033CC"/>
                </a:solidFill>
                <a:ln w="28575">
                  <a:solidFill>
                    <a:srgbClr val="0000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0190" name="Group 29"/>
              <p:cNvGrpSpPr>
                <a:grpSpLocks/>
              </p:cNvGrpSpPr>
              <p:nvPr/>
            </p:nvGrpSpPr>
            <p:grpSpPr bwMode="auto">
              <a:xfrm>
                <a:off x="3800001" y="5406608"/>
                <a:ext cx="356203" cy="722082"/>
                <a:chOff x="2197" y="3735"/>
                <a:chExt cx="210" cy="470"/>
              </a:xfrm>
            </p:grpSpPr>
            <p:sp>
              <p:nvSpPr>
                <p:cNvPr id="50244" name="Line 30"/>
                <p:cNvSpPr>
                  <a:spLocks noChangeShapeType="1"/>
                </p:cNvSpPr>
                <p:nvPr/>
              </p:nvSpPr>
              <p:spPr bwMode="auto">
                <a:xfrm flipH="1">
                  <a:off x="2197" y="3795"/>
                  <a:ext cx="182" cy="410"/>
                </a:xfrm>
                <a:prstGeom prst="line">
                  <a:avLst/>
                </a:prstGeom>
                <a:noFill/>
                <a:ln w="28575">
                  <a:solidFill>
                    <a:srgbClr val="0000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50245" name="Freeform 31"/>
                <p:cNvSpPr>
                  <a:spLocks/>
                </p:cNvSpPr>
                <p:nvPr/>
              </p:nvSpPr>
              <p:spPr bwMode="auto">
                <a:xfrm>
                  <a:off x="2336" y="3735"/>
                  <a:ext cx="71" cy="104"/>
                </a:xfrm>
                <a:custGeom>
                  <a:avLst/>
                  <a:gdLst>
                    <a:gd name="T0" fmla="*/ 61 w 71"/>
                    <a:gd name="T1" fmla="*/ 104 h 104"/>
                    <a:gd name="T2" fmla="*/ 71 w 71"/>
                    <a:gd name="T3" fmla="*/ 0 h 104"/>
                    <a:gd name="T4" fmla="*/ 0 w 71"/>
                    <a:gd name="T5" fmla="*/ 77 h 104"/>
                    <a:gd name="T6" fmla="*/ 43 w 71"/>
                    <a:gd name="T7" fmla="*/ 62 h 104"/>
                    <a:gd name="T8" fmla="*/ 61 w 71"/>
                    <a:gd name="T9" fmla="*/ 104 h 10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1"/>
                    <a:gd name="T16" fmla="*/ 0 h 104"/>
                    <a:gd name="T17" fmla="*/ 71 w 71"/>
                    <a:gd name="T18" fmla="*/ 104 h 104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1" h="104">
                      <a:moveTo>
                        <a:pt x="61" y="104"/>
                      </a:moveTo>
                      <a:lnTo>
                        <a:pt x="71" y="0"/>
                      </a:lnTo>
                      <a:lnTo>
                        <a:pt x="0" y="77"/>
                      </a:lnTo>
                      <a:lnTo>
                        <a:pt x="43" y="62"/>
                      </a:lnTo>
                      <a:lnTo>
                        <a:pt x="61" y="104"/>
                      </a:lnTo>
                      <a:close/>
                    </a:path>
                  </a:pathLst>
                </a:custGeom>
                <a:solidFill>
                  <a:srgbClr val="0033CC"/>
                </a:solidFill>
                <a:ln w="28575">
                  <a:solidFill>
                    <a:srgbClr val="0000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50243" name="Freeform 34"/>
              <p:cNvSpPr>
                <a:spLocks/>
              </p:cNvSpPr>
              <p:nvPr/>
            </p:nvSpPr>
            <p:spPr bwMode="auto">
              <a:xfrm>
                <a:off x="3414114" y="4894159"/>
                <a:ext cx="169197" cy="108039"/>
              </a:xfrm>
              <a:custGeom>
                <a:avLst/>
                <a:gdLst>
                  <a:gd name="T0" fmla="*/ 19 w 104"/>
                  <a:gd name="T1" fmla="*/ 64 h 64"/>
                  <a:gd name="T2" fmla="*/ 104 w 104"/>
                  <a:gd name="T3" fmla="*/ 4 h 64"/>
                  <a:gd name="T4" fmla="*/ 0 w 104"/>
                  <a:gd name="T5" fmla="*/ 0 h 64"/>
                  <a:gd name="T6" fmla="*/ 39 w 104"/>
                  <a:gd name="T7" fmla="*/ 23 h 64"/>
                  <a:gd name="T8" fmla="*/ 19 w 104"/>
                  <a:gd name="T9" fmla="*/ 64 h 6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04"/>
                  <a:gd name="T16" fmla="*/ 0 h 64"/>
                  <a:gd name="T17" fmla="*/ 104 w 104"/>
                  <a:gd name="T18" fmla="*/ 64 h 6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04" h="64">
                    <a:moveTo>
                      <a:pt x="19" y="64"/>
                    </a:moveTo>
                    <a:lnTo>
                      <a:pt x="104" y="4"/>
                    </a:lnTo>
                    <a:lnTo>
                      <a:pt x="0" y="0"/>
                    </a:lnTo>
                    <a:lnTo>
                      <a:pt x="39" y="23"/>
                    </a:lnTo>
                    <a:lnTo>
                      <a:pt x="19" y="64"/>
                    </a:lnTo>
                    <a:close/>
                  </a:path>
                </a:pathLst>
              </a:custGeom>
              <a:solidFill>
                <a:srgbClr val="0033CC"/>
              </a:solidFill>
              <a:ln w="285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grpSp>
            <p:nvGrpSpPr>
              <p:cNvPr id="50192" name="Group 35"/>
              <p:cNvGrpSpPr>
                <a:grpSpLocks/>
              </p:cNvGrpSpPr>
              <p:nvPr/>
            </p:nvGrpSpPr>
            <p:grpSpPr bwMode="auto">
              <a:xfrm>
                <a:off x="3158835" y="5209676"/>
                <a:ext cx="641166" cy="590795"/>
                <a:chOff x="1815" y="3591"/>
                <a:chExt cx="352" cy="346"/>
              </a:xfrm>
            </p:grpSpPr>
            <p:sp>
              <p:nvSpPr>
                <p:cNvPr id="50240" name="Line 36"/>
                <p:cNvSpPr>
                  <a:spLocks noChangeShapeType="1"/>
                </p:cNvSpPr>
                <p:nvPr/>
              </p:nvSpPr>
              <p:spPr bwMode="auto">
                <a:xfrm flipV="1">
                  <a:off x="1815" y="3637"/>
                  <a:ext cx="306" cy="300"/>
                </a:xfrm>
                <a:prstGeom prst="line">
                  <a:avLst/>
                </a:prstGeom>
                <a:noFill/>
                <a:ln w="28575">
                  <a:solidFill>
                    <a:srgbClr val="0000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50241" name="Freeform 37"/>
                <p:cNvSpPr>
                  <a:spLocks/>
                </p:cNvSpPr>
                <p:nvPr/>
              </p:nvSpPr>
              <p:spPr bwMode="auto">
                <a:xfrm>
                  <a:off x="2074" y="3591"/>
                  <a:ext cx="93" cy="94"/>
                </a:xfrm>
                <a:custGeom>
                  <a:avLst/>
                  <a:gdLst>
                    <a:gd name="T0" fmla="*/ 47 w 93"/>
                    <a:gd name="T1" fmla="*/ 94 h 94"/>
                    <a:gd name="T2" fmla="*/ 93 w 93"/>
                    <a:gd name="T3" fmla="*/ 0 h 94"/>
                    <a:gd name="T4" fmla="*/ 0 w 93"/>
                    <a:gd name="T5" fmla="*/ 47 h 94"/>
                    <a:gd name="T6" fmla="*/ 45 w 93"/>
                    <a:gd name="T7" fmla="*/ 48 h 94"/>
                    <a:gd name="T8" fmla="*/ 47 w 93"/>
                    <a:gd name="T9" fmla="*/ 94 h 9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93"/>
                    <a:gd name="T16" fmla="*/ 0 h 94"/>
                    <a:gd name="T17" fmla="*/ 93 w 93"/>
                    <a:gd name="T18" fmla="*/ 94 h 94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93" h="94">
                      <a:moveTo>
                        <a:pt x="47" y="94"/>
                      </a:moveTo>
                      <a:lnTo>
                        <a:pt x="93" y="0"/>
                      </a:lnTo>
                      <a:lnTo>
                        <a:pt x="0" y="47"/>
                      </a:lnTo>
                      <a:lnTo>
                        <a:pt x="45" y="48"/>
                      </a:lnTo>
                      <a:lnTo>
                        <a:pt x="47" y="94"/>
                      </a:lnTo>
                      <a:close/>
                    </a:path>
                  </a:pathLst>
                </a:custGeom>
                <a:solidFill>
                  <a:srgbClr val="0033CC"/>
                </a:solidFill>
                <a:ln w="28575">
                  <a:solidFill>
                    <a:srgbClr val="0000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0193" name="Group 38"/>
              <p:cNvGrpSpPr>
                <a:grpSpLocks/>
              </p:cNvGrpSpPr>
              <p:nvPr/>
            </p:nvGrpSpPr>
            <p:grpSpPr bwMode="auto">
              <a:xfrm>
                <a:off x="4516860" y="5472252"/>
                <a:ext cx="121703" cy="787726"/>
                <a:chOff x="2617" y="3783"/>
                <a:chExt cx="67" cy="529"/>
              </a:xfrm>
            </p:grpSpPr>
            <p:sp>
              <p:nvSpPr>
                <p:cNvPr id="50238" name="Line 39"/>
                <p:cNvSpPr>
                  <a:spLocks noChangeShapeType="1"/>
                </p:cNvSpPr>
                <p:nvPr/>
              </p:nvSpPr>
              <p:spPr bwMode="auto">
                <a:xfrm flipV="1">
                  <a:off x="2650" y="3849"/>
                  <a:ext cx="1" cy="463"/>
                </a:xfrm>
                <a:prstGeom prst="line">
                  <a:avLst/>
                </a:prstGeom>
                <a:noFill/>
                <a:ln w="28575">
                  <a:solidFill>
                    <a:srgbClr val="0000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50239" name="Freeform 40"/>
                <p:cNvSpPr>
                  <a:spLocks/>
                </p:cNvSpPr>
                <p:nvPr/>
              </p:nvSpPr>
              <p:spPr bwMode="auto">
                <a:xfrm>
                  <a:off x="2617" y="3783"/>
                  <a:ext cx="67" cy="99"/>
                </a:xfrm>
                <a:custGeom>
                  <a:avLst/>
                  <a:gdLst>
                    <a:gd name="T0" fmla="*/ 67 w 67"/>
                    <a:gd name="T1" fmla="*/ 99 h 99"/>
                    <a:gd name="T2" fmla="*/ 33 w 67"/>
                    <a:gd name="T3" fmla="*/ 0 h 99"/>
                    <a:gd name="T4" fmla="*/ 0 w 67"/>
                    <a:gd name="T5" fmla="*/ 99 h 99"/>
                    <a:gd name="T6" fmla="*/ 33 w 67"/>
                    <a:gd name="T7" fmla="*/ 68 h 99"/>
                    <a:gd name="T8" fmla="*/ 67 w 67"/>
                    <a:gd name="T9" fmla="*/ 99 h 9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67"/>
                    <a:gd name="T16" fmla="*/ 0 h 99"/>
                    <a:gd name="T17" fmla="*/ 67 w 67"/>
                    <a:gd name="T18" fmla="*/ 99 h 9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67" h="99">
                      <a:moveTo>
                        <a:pt x="67" y="99"/>
                      </a:moveTo>
                      <a:lnTo>
                        <a:pt x="33" y="0"/>
                      </a:lnTo>
                      <a:lnTo>
                        <a:pt x="0" y="99"/>
                      </a:lnTo>
                      <a:lnTo>
                        <a:pt x="33" y="68"/>
                      </a:lnTo>
                      <a:lnTo>
                        <a:pt x="67" y="99"/>
                      </a:lnTo>
                      <a:close/>
                    </a:path>
                  </a:pathLst>
                </a:custGeom>
                <a:solidFill>
                  <a:srgbClr val="0033CC"/>
                </a:solidFill>
                <a:ln w="28575">
                  <a:solidFill>
                    <a:srgbClr val="0000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0194" name="Group 41"/>
              <p:cNvGrpSpPr>
                <a:grpSpLocks/>
              </p:cNvGrpSpPr>
              <p:nvPr/>
            </p:nvGrpSpPr>
            <p:grpSpPr bwMode="auto">
              <a:xfrm>
                <a:off x="3846010" y="2925818"/>
                <a:ext cx="310194" cy="708407"/>
                <a:chOff x="2150" y="1969"/>
                <a:chExt cx="209" cy="518"/>
              </a:xfrm>
            </p:grpSpPr>
            <p:sp>
              <p:nvSpPr>
                <p:cNvPr id="50236" name="Line 42"/>
                <p:cNvSpPr>
                  <a:spLocks noChangeShapeType="1"/>
                </p:cNvSpPr>
                <p:nvPr/>
              </p:nvSpPr>
              <p:spPr bwMode="auto">
                <a:xfrm flipH="1" flipV="1">
                  <a:off x="2150" y="1969"/>
                  <a:ext cx="184" cy="457"/>
                </a:xfrm>
                <a:prstGeom prst="line">
                  <a:avLst/>
                </a:prstGeom>
                <a:noFill/>
                <a:ln w="28575">
                  <a:solidFill>
                    <a:srgbClr val="0000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50237" name="Freeform 43"/>
                <p:cNvSpPr>
                  <a:spLocks/>
                </p:cNvSpPr>
                <p:nvPr/>
              </p:nvSpPr>
              <p:spPr bwMode="auto">
                <a:xfrm>
                  <a:off x="2291" y="2383"/>
                  <a:ext cx="68" cy="104"/>
                </a:xfrm>
                <a:custGeom>
                  <a:avLst/>
                  <a:gdLst>
                    <a:gd name="T0" fmla="*/ 0 w 68"/>
                    <a:gd name="T1" fmla="*/ 25 h 104"/>
                    <a:gd name="T2" fmla="*/ 68 w 68"/>
                    <a:gd name="T3" fmla="*/ 104 h 104"/>
                    <a:gd name="T4" fmla="*/ 62 w 68"/>
                    <a:gd name="T5" fmla="*/ 0 h 104"/>
                    <a:gd name="T6" fmla="*/ 43 w 68"/>
                    <a:gd name="T7" fmla="*/ 41 h 104"/>
                    <a:gd name="T8" fmla="*/ 0 w 68"/>
                    <a:gd name="T9" fmla="*/ 25 h 10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68"/>
                    <a:gd name="T16" fmla="*/ 0 h 104"/>
                    <a:gd name="T17" fmla="*/ 68 w 68"/>
                    <a:gd name="T18" fmla="*/ 104 h 104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68" h="104">
                      <a:moveTo>
                        <a:pt x="0" y="25"/>
                      </a:moveTo>
                      <a:lnTo>
                        <a:pt x="68" y="104"/>
                      </a:lnTo>
                      <a:lnTo>
                        <a:pt x="62" y="0"/>
                      </a:lnTo>
                      <a:lnTo>
                        <a:pt x="43" y="41"/>
                      </a:lnTo>
                      <a:lnTo>
                        <a:pt x="0" y="25"/>
                      </a:lnTo>
                      <a:close/>
                    </a:path>
                  </a:pathLst>
                </a:custGeom>
                <a:solidFill>
                  <a:srgbClr val="0033CC"/>
                </a:solidFill>
                <a:ln w="28575">
                  <a:solidFill>
                    <a:srgbClr val="0000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0195" name="Group 44"/>
              <p:cNvGrpSpPr>
                <a:grpSpLocks/>
              </p:cNvGrpSpPr>
              <p:nvPr/>
            </p:nvGrpSpPr>
            <p:grpSpPr bwMode="auto">
              <a:xfrm>
                <a:off x="5652259" y="4506740"/>
                <a:ext cx="783647" cy="91628"/>
                <a:chOff x="3415" y="3125"/>
                <a:chExt cx="528" cy="67"/>
              </a:xfrm>
            </p:grpSpPr>
            <p:sp>
              <p:nvSpPr>
                <p:cNvPr id="50234" name="Line 45"/>
                <p:cNvSpPr>
                  <a:spLocks noChangeShapeType="1"/>
                </p:cNvSpPr>
                <p:nvPr/>
              </p:nvSpPr>
              <p:spPr bwMode="auto">
                <a:xfrm>
                  <a:off x="3481" y="3159"/>
                  <a:ext cx="462" cy="1"/>
                </a:xfrm>
                <a:prstGeom prst="line">
                  <a:avLst/>
                </a:prstGeom>
                <a:noFill/>
                <a:ln w="28575">
                  <a:solidFill>
                    <a:srgbClr val="0000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50235" name="Freeform 46"/>
                <p:cNvSpPr>
                  <a:spLocks/>
                </p:cNvSpPr>
                <p:nvPr/>
              </p:nvSpPr>
              <p:spPr bwMode="auto">
                <a:xfrm>
                  <a:off x="3415" y="3125"/>
                  <a:ext cx="99" cy="67"/>
                </a:xfrm>
                <a:custGeom>
                  <a:avLst/>
                  <a:gdLst>
                    <a:gd name="T0" fmla="*/ 99 w 99"/>
                    <a:gd name="T1" fmla="*/ 0 h 67"/>
                    <a:gd name="T2" fmla="*/ 0 w 99"/>
                    <a:gd name="T3" fmla="*/ 34 h 67"/>
                    <a:gd name="T4" fmla="*/ 99 w 99"/>
                    <a:gd name="T5" fmla="*/ 67 h 67"/>
                    <a:gd name="T6" fmla="*/ 68 w 99"/>
                    <a:gd name="T7" fmla="*/ 34 h 67"/>
                    <a:gd name="T8" fmla="*/ 99 w 99"/>
                    <a:gd name="T9" fmla="*/ 0 h 6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99"/>
                    <a:gd name="T16" fmla="*/ 0 h 67"/>
                    <a:gd name="T17" fmla="*/ 99 w 99"/>
                    <a:gd name="T18" fmla="*/ 67 h 6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99" h="67">
                      <a:moveTo>
                        <a:pt x="99" y="0"/>
                      </a:moveTo>
                      <a:lnTo>
                        <a:pt x="0" y="34"/>
                      </a:lnTo>
                      <a:lnTo>
                        <a:pt x="99" y="67"/>
                      </a:lnTo>
                      <a:lnTo>
                        <a:pt x="68" y="34"/>
                      </a:lnTo>
                      <a:lnTo>
                        <a:pt x="99" y="0"/>
                      </a:lnTo>
                      <a:close/>
                    </a:path>
                  </a:pathLst>
                </a:custGeom>
                <a:solidFill>
                  <a:srgbClr val="0033CC"/>
                </a:solidFill>
                <a:ln w="28575">
                  <a:solidFill>
                    <a:srgbClr val="0000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0196" name="Group 47"/>
              <p:cNvGrpSpPr>
                <a:grpSpLocks/>
              </p:cNvGrpSpPr>
              <p:nvPr/>
            </p:nvGrpSpPr>
            <p:grpSpPr bwMode="auto">
              <a:xfrm>
                <a:off x="5296055" y="5209676"/>
                <a:ext cx="641166" cy="525151"/>
                <a:chOff x="3127" y="3639"/>
                <a:chExt cx="384" cy="336"/>
              </a:xfrm>
            </p:grpSpPr>
            <p:sp>
              <p:nvSpPr>
                <p:cNvPr id="50232" name="Line 48"/>
                <p:cNvSpPr>
                  <a:spLocks noChangeShapeType="1"/>
                </p:cNvSpPr>
                <p:nvPr/>
              </p:nvSpPr>
              <p:spPr bwMode="auto">
                <a:xfrm>
                  <a:off x="3176" y="3682"/>
                  <a:ext cx="335" cy="293"/>
                </a:xfrm>
                <a:prstGeom prst="line">
                  <a:avLst/>
                </a:prstGeom>
                <a:noFill/>
                <a:ln w="28575">
                  <a:solidFill>
                    <a:srgbClr val="0000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50233" name="Freeform 49"/>
                <p:cNvSpPr>
                  <a:spLocks/>
                </p:cNvSpPr>
                <p:nvPr/>
              </p:nvSpPr>
              <p:spPr bwMode="auto">
                <a:xfrm>
                  <a:off x="3127" y="3639"/>
                  <a:ext cx="97" cy="90"/>
                </a:xfrm>
                <a:custGeom>
                  <a:avLst/>
                  <a:gdLst>
                    <a:gd name="T0" fmla="*/ 97 w 97"/>
                    <a:gd name="T1" fmla="*/ 40 h 90"/>
                    <a:gd name="T2" fmla="*/ 0 w 97"/>
                    <a:gd name="T3" fmla="*/ 0 h 90"/>
                    <a:gd name="T4" fmla="*/ 52 w 97"/>
                    <a:gd name="T5" fmla="*/ 90 h 90"/>
                    <a:gd name="T6" fmla="*/ 51 w 97"/>
                    <a:gd name="T7" fmla="*/ 45 h 90"/>
                    <a:gd name="T8" fmla="*/ 97 w 97"/>
                    <a:gd name="T9" fmla="*/ 40 h 9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97"/>
                    <a:gd name="T16" fmla="*/ 0 h 90"/>
                    <a:gd name="T17" fmla="*/ 97 w 97"/>
                    <a:gd name="T18" fmla="*/ 90 h 9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97" h="90">
                      <a:moveTo>
                        <a:pt x="97" y="40"/>
                      </a:moveTo>
                      <a:lnTo>
                        <a:pt x="0" y="0"/>
                      </a:lnTo>
                      <a:lnTo>
                        <a:pt x="52" y="90"/>
                      </a:lnTo>
                      <a:lnTo>
                        <a:pt x="51" y="45"/>
                      </a:lnTo>
                      <a:lnTo>
                        <a:pt x="97" y="40"/>
                      </a:lnTo>
                      <a:close/>
                    </a:path>
                  </a:pathLst>
                </a:custGeom>
                <a:solidFill>
                  <a:srgbClr val="0033CC"/>
                </a:solidFill>
                <a:ln w="28575">
                  <a:solidFill>
                    <a:srgbClr val="0000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0197" name="Group 50"/>
              <p:cNvGrpSpPr>
                <a:grpSpLocks/>
              </p:cNvGrpSpPr>
              <p:nvPr/>
            </p:nvGrpSpPr>
            <p:grpSpPr bwMode="auto">
              <a:xfrm>
                <a:off x="4542091" y="2846498"/>
                <a:ext cx="77177" cy="722082"/>
                <a:chOff x="2611" y="1815"/>
                <a:chExt cx="67" cy="576"/>
              </a:xfrm>
            </p:grpSpPr>
            <p:sp>
              <p:nvSpPr>
                <p:cNvPr id="50230" name="Line 51"/>
                <p:cNvSpPr>
                  <a:spLocks noChangeShapeType="1"/>
                </p:cNvSpPr>
                <p:nvPr/>
              </p:nvSpPr>
              <p:spPr bwMode="auto">
                <a:xfrm flipV="1">
                  <a:off x="2647" y="1815"/>
                  <a:ext cx="1" cy="510"/>
                </a:xfrm>
                <a:prstGeom prst="line">
                  <a:avLst/>
                </a:prstGeom>
                <a:noFill/>
                <a:ln w="28575">
                  <a:solidFill>
                    <a:srgbClr val="0000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50231" name="Freeform 52"/>
                <p:cNvSpPr>
                  <a:spLocks/>
                </p:cNvSpPr>
                <p:nvPr/>
              </p:nvSpPr>
              <p:spPr bwMode="auto">
                <a:xfrm>
                  <a:off x="2611" y="2292"/>
                  <a:ext cx="67" cy="99"/>
                </a:xfrm>
                <a:custGeom>
                  <a:avLst/>
                  <a:gdLst>
                    <a:gd name="T0" fmla="*/ 0 w 67"/>
                    <a:gd name="T1" fmla="*/ 0 h 99"/>
                    <a:gd name="T2" fmla="*/ 34 w 67"/>
                    <a:gd name="T3" fmla="*/ 99 h 99"/>
                    <a:gd name="T4" fmla="*/ 67 w 67"/>
                    <a:gd name="T5" fmla="*/ 0 h 99"/>
                    <a:gd name="T6" fmla="*/ 34 w 67"/>
                    <a:gd name="T7" fmla="*/ 31 h 99"/>
                    <a:gd name="T8" fmla="*/ 0 w 67"/>
                    <a:gd name="T9" fmla="*/ 0 h 9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67"/>
                    <a:gd name="T16" fmla="*/ 0 h 99"/>
                    <a:gd name="T17" fmla="*/ 67 w 67"/>
                    <a:gd name="T18" fmla="*/ 99 h 9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67" h="99">
                      <a:moveTo>
                        <a:pt x="0" y="0"/>
                      </a:moveTo>
                      <a:lnTo>
                        <a:pt x="34" y="99"/>
                      </a:lnTo>
                      <a:lnTo>
                        <a:pt x="67" y="0"/>
                      </a:lnTo>
                      <a:lnTo>
                        <a:pt x="34" y="3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33CC"/>
                </a:solidFill>
                <a:ln w="28575">
                  <a:solidFill>
                    <a:srgbClr val="0000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0198" name="Group 53"/>
              <p:cNvGrpSpPr>
                <a:grpSpLocks/>
              </p:cNvGrpSpPr>
              <p:nvPr/>
            </p:nvGrpSpPr>
            <p:grpSpPr bwMode="auto">
              <a:xfrm>
                <a:off x="5367296" y="3371649"/>
                <a:ext cx="641166" cy="525151"/>
                <a:chOff x="3223" y="2247"/>
                <a:chExt cx="432" cy="384"/>
              </a:xfrm>
            </p:grpSpPr>
            <p:sp>
              <p:nvSpPr>
                <p:cNvPr id="50228" name="Line 54"/>
                <p:cNvSpPr>
                  <a:spLocks noChangeShapeType="1"/>
                </p:cNvSpPr>
                <p:nvPr/>
              </p:nvSpPr>
              <p:spPr bwMode="auto">
                <a:xfrm flipV="1">
                  <a:off x="3272" y="2247"/>
                  <a:ext cx="383" cy="341"/>
                </a:xfrm>
                <a:prstGeom prst="line">
                  <a:avLst/>
                </a:prstGeom>
                <a:noFill/>
                <a:ln w="28575">
                  <a:solidFill>
                    <a:srgbClr val="0000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50229" name="Freeform 55"/>
                <p:cNvSpPr>
                  <a:spLocks/>
                </p:cNvSpPr>
                <p:nvPr/>
              </p:nvSpPr>
              <p:spPr bwMode="auto">
                <a:xfrm>
                  <a:off x="3223" y="2540"/>
                  <a:ext cx="96" cy="91"/>
                </a:xfrm>
                <a:custGeom>
                  <a:avLst/>
                  <a:gdLst>
                    <a:gd name="T0" fmla="*/ 52 w 96"/>
                    <a:gd name="T1" fmla="*/ 0 h 91"/>
                    <a:gd name="T2" fmla="*/ 0 w 96"/>
                    <a:gd name="T3" fmla="*/ 91 h 91"/>
                    <a:gd name="T4" fmla="*/ 96 w 96"/>
                    <a:gd name="T5" fmla="*/ 50 h 91"/>
                    <a:gd name="T6" fmla="*/ 51 w 96"/>
                    <a:gd name="T7" fmla="*/ 46 h 91"/>
                    <a:gd name="T8" fmla="*/ 52 w 96"/>
                    <a:gd name="T9" fmla="*/ 0 h 9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96"/>
                    <a:gd name="T16" fmla="*/ 0 h 91"/>
                    <a:gd name="T17" fmla="*/ 96 w 96"/>
                    <a:gd name="T18" fmla="*/ 91 h 9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96" h="91">
                      <a:moveTo>
                        <a:pt x="52" y="0"/>
                      </a:moveTo>
                      <a:lnTo>
                        <a:pt x="0" y="91"/>
                      </a:lnTo>
                      <a:lnTo>
                        <a:pt x="96" y="50"/>
                      </a:lnTo>
                      <a:lnTo>
                        <a:pt x="51" y="46"/>
                      </a:lnTo>
                      <a:lnTo>
                        <a:pt x="52" y="0"/>
                      </a:lnTo>
                      <a:close/>
                    </a:path>
                  </a:pathLst>
                </a:custGeom>
                <a:solidFill>
                  <a:srgbClr val="0033CC"/>
                </a:solidFill>
                <a:ln w="28575">
                  <a:solidFill>
                    <a:srgbClr val="0000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0199" name="Group 56"/>
              <p:cNvGrpSpPr>
                <a:grpSpLocks/>
              </p:cNvGrpSpPr>
              <p:nvPr/>
            </p:nvGrpSpPr>
            <p:grpSpPr bwMode="auto">
              <a:xfrm>
                <a:off x="5581018" y="3962443"/>
                <a:ext cx="783647" cy="262575"/>
                <a:chOff x="3367" y="2727"/>
                <a:chExt cx="528" cy="192"/>
              </a:xfrm>
            </p:grpSpPr>
            <p:sp>
              <p:nvSpPr>
                <p:cNvPr id="50226" name="Line 57"/>
                <p:cNvSpPr>
                  <a:spLocks noChangeShapeType="1"/>
                </p:cNvSpPr>
                <p:nvPr/>
              </p:nvSpPr>
              <p:spPr bwMode="auto">
                <a:xfrm flipV="1">
                  <a:off x="3429" y="2727"/>
                  <a:ext cx="466" cy="169"/>
                </a:xfrm>
                <a:prstGeom prst="line">
                  <a:avLst/>
                </a:prstGeom>
                <a:noFill/>
                <a:ln w="28575">
                  <a:solidFill>
                    <a:srgbClr val="0000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50227" name="Freeform 58"/>
                <p:cNvSpPr>
                  <a:spLocks/>
                </p:cNvSpPr>
                <p:nvPr/>
              </p:nvSpPr>
              <p:spPr bwMode="auto">
                <a:xfrm>
                  <a:off x="3367" y="2854"/>
                  <a:ext cx="104" cy="65"/>
                </a:xfrm>
                <a:custGeom>
                  <a:avLst/>
                  <a:gdLst>
                    <a:gd name="T0" fmla="*/ 82 w 104"/>
                    <a:gd name="T1" fmla="*/ 0 h 65"/>
                    <a:gd name="T2" fmla="*/ 0 w 104"/>
                    <a:gd name="T3" fmla="*/ 65 h 65"/>
                    <a:gd name="T4" fmla="*/ 104 w 104"/>
                    <a:gd name="T5" fmla="*/ 63 h 65"/>
                    <a:gd name="T6" fmla="*/ 64 w 104"/>
                    <a:gd name="T7" fmla="*/ 42 h 65"/>
                    <a:gd name="T8" fmla="*/ 82 w 104"/>
                    <a:gd name="T9" fmla="*/ 0 h 65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04"/>
                    <a:gd name="T16" fmla="*/ 0 h 65"/>
                    <a:gd name="T17" fmla="*/ 104 w 104"/>
                    <a:gd name="T18" fmla="*/ 65 h 65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04" h="65">
                      <a:moveTo>
                        <a:pt x="82" y="0"/>
                      </a:moveTo>
                      <a:lnTo>
                        <a:pt x="0" y="65"/>
                      </a:lnTo>
                      <a:lnTo>
                        <a:pt x="104" y="63"/>
                      </a:lnTo>
                      <a:lnTo>
                        <a:pt x="64" y="42"/>
                      </a:lnTo>
                      <a:lnTo>
                        <a:pt x="82" y="0"/>
                      </a:lnTo>
                      <a:close/>
                    </a:path>
                  </a:pathLst>
                </a:custGeom>
                <a:solidFill>
                  <a:srgbClr val="0033CC"/>
                </a:solidFill>
                <a:ln w="28575">
                  <a:solidFill>
                    <a:srgbClr val="0000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0200" name="Group 59"/>
              <p:cNvGrpSpPr>
                <a:grpSpLocks/>
              </p:cNvGrpSpPr>
              <p:nvPr/>
            </p:nvGrpSpPr>
            <p:grpSpPr bwMode="auto">
              <a:xfrm>
                <a:off x="4939852" y="5406608"/>
                <a:ext cx="284963" cy="787726"/>
                <a:chOff x="2887" y="3735"/>
                <a:chExt cx="192" cy="528"/>
              </a:xfrm>
            </p:grpSpPr>
            <p:sp>
              <p:nvSpPr>
                <p:cNvPr id="50224" name="Line 60"/>
                <p:cNvSpPr>
                  <a:spLocks noChangeShapeType="1"/>
                </p:cNvSpPr>
                <p:nvPr/>
              </p:nvSpPr>
              <p:spPr bwMode="auto">
                <a:xfrm>
                  <a:off x="2910" y="3797"/>
                  <a:ext cx="169" cy="466"/>
                </a:xfrm>
                <a:prstGeom prst="line">
                  <a:avLst/>
                </a:prstGeom>
                <a:noFill/>
                <a:ln w="28575">
                  <a:solidFill>
                    <a:srgbClr val="0000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50225" name="Freeform 61"/>
                <p:cNvSpPr>
                  <a:spLocks/>
                </p:cNvSpPr>
                <p:nvPr/>
              </p:nvSpPr>
              <p:spPr bwMode="auto">
                <a:xfrm>
                  <a:off x="2887" y="3735"/>
                  <a:ext cx="65" cy="104"/>
                </a:xfrm>
                <a:custGeom>
                  <a:avLst/>
                  <a:gdLst>
                    <a:gd name="T0" fmla="*/ 65 w 65"/>
                    <a:gd name="T1" fmla="*/ 82 h 104"/>
                    <a:gd name="T2" fmla="*/ 0 w 65"/>
                    <a:gd name="T3" fmla="*/ 0 h 104"/>
                    <a:gd name="T4" fmla="*/ 2 w 65"/>
                    <a:gd name="T5" fmla="*/ 104 h 104"/>
                    <a:gd name="T6" fmla="*/ 23 w 65"/>
                    <a:gd name="T7" fmla="*/ 64 h 104"/>
                    <a:gd name="T8" fmla="*/ 65 w 65"/>
                    <a:gd name="T9" fmla="*/ 82 h 10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65"/>
                    <a:gd name="T16" fmla="*/ 0 h 104"/>
                    <a:gd name="T17" fmla="*/ 65 w 65"/>
                    <a:gd name="T18" fmla="*/ 104 h 104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65" h="104">
                      <a:moveTo>
                        <a:pt x="65" y="82"/>
                      </a:moveTo>
                      <a:lnTo>
                        <a:pt x="0" y="0"/>
                      </a:lnTo>
                      <a:lnTo>
                        <a:pt x="2" y="104"/>
                      </a:lnTo>
                      <a:lnTo>
                        <a:pt x="23" y="64"/>
                      </a:lnTo>
                      <a:lnTo>
                        <a:pt x="65" y="82"/>
                      </a:lnTo>
                      <a:close/>
                    </a:path>
                  </a:pathLst>
                </a:custGeom>
                <a:solidFill>
                  <a:srgbClr val="0033CC"/>
                </a:solidFill>
                <a:ln w="28575">
                  <a:solidFill>
                    <a:srgbClr val="0000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0201" name="Group 62"/>
              <p:cNvGrpSpPr>
                <a:grpSpLocks/>
              </p:cNvGrpSpPr>
              <p:nvPr/>
            </p:nvGrpSpPr>
            <p:grpSpPr bwMode="auto">
              <a:xfrm>
                <a:off x="5509777" y="4947101"/>
                <a:ext cx="712407" cy="262575"/>
                <a:chOff x="3319" y="3447"/>
                <a:chExt cx="480" cy="192"/>
              </a:xfrm>
            </p:grpSpPr>
            <p:sp>
              <p:nvSpPr>
                <p:cNvPr id="50222" name="Line 63"/>
                <p:cNvSpPr>
                  <a:spLocks noChangeShapeType="1"/>
                </p:cNvSpPr>
                <p:nvPr/>
              </p:nvSpPr>
              <p:spPr bwMode="auto">
                <a:xfrm>
                  <a:off x="3380" y="3472"/>
                  <a:ext cx="419" cy="167"/>
                </a:xfrm>
                <a:prstGeom prst="line">
                  <a:avLst/>
                </a:prstGeom>
                <a:noFill/>
                <a:ln w="28575">
                  <a:solidFill>
                    <a:srgbClr val="0000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50223" name="Freeform 64"/>
                <p:cNvSpPr>
                  <a:spLocks/>
                </p:cNvSpPr>
                <p:nvPr/>
              </p:nvSpPr>
              <p:spPr bwMode="auto">
                <a:xfrm>
                  <a:off x="3319" y="3447"/>
                  <a:ext cx="105" cy="67"/>
                </a:xfrm>
                <a:custGeom>
                  <a:avLst/>
                  <a:gdLst>
                    <a:gd name="T0" fmla="*/ 105 w 105"/>
                    <a:gd name="T1" fmla="*/ 5 h 67"/>
                    <a:gd name="T2" fmla="*/ 0 w 105"/>
                    <a:gd name="T3" fmla="*/ 0 h 67"/>
                    <a:gd name="T4" fmla="*/ 80 w 105"/>
                    <a:gd name="T5" fmla="*/ 67 h 67"/>
                    <a:gd name="T6" fmla="*/ 63 w 105"/>
                    <a:gd name="T7" fmla="*/ 25 h 67"/>
                    <a:gd name="T8" fmla="*/ 105 w 105"/>
                    <a:gd name="T9" fmla="*/ 5 h 6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05"/>
                    <a:gd name="T16" fmla="*/ 0 h 67"/>
                    <a:gd name="T17" fmla="*/ 105 w 105"/>
                    <a:gd name="T18" fmla="*/ 67 h 6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05" h="67">
                      <a:moveTo>
                        <a:pt x="105" y="5"/>
                      </a:moveTo>
                      <a:lnTo>
                        <a:pt x="0" y="0"/>
                      </a:lnTo>
                      <a:lnTo>
                        <a:pt x="80" y="67"/>
                      </a:lnTo>
                      <a:lnTo>
                        <a:pt x="63" y="25"/>
                      </a:lnTo>
                      <a:lnTo>
                        <a:pt x="105" y="5"/>
                      </a:lnTo>
                      <a:close/>
                    </a:path>
                  </a:pathLst>
                </a:custGeom>
                <a:solidFill>
                  <a:srgbClr val="0033CC"/>
                </a:solidFill>
                <a:ln w="28575">
                  <a:solidFill>
                    <a:srgbClr val="0000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0202" name="Group 65"/>
              <p:cNvGrpSpPr>
                <a:grpSpLocks/>
              </p:cNvGrpSpPr>
              <p:nvPr/>
            </p:nvGrpSpPr>
            <p:grpSpPr bwMode="auto">
              <a:xfrm>
                <a:off x="5055618" y="3043430"/>
                <a:ext cx="359172" cy="656438"/>
                <a:chOff x="2996" y="1985"/>
                <a:chExt cx="242" cy="480"/>
              </a:xfrm>
            </p:grpSpPr>
            <p:sp>
              <p:nvSpPr>
                <p:cNvPr id="50220" name="Line 66"/>
                <p:cNvSpPr>
                  <a:spLocks noChangeShapeType="1"/>
                </p:cNvSpPr>
                <p:nvPr/>
              </p:nvSpPr>
              <p:spPr bwMode="auto">
                <a:xfrm flipV="1">
                  <a:off x="3028" y="1985"/>
                  <a:ext cx="210" cy="421"/>
                </a:xfrm>
                <a:prstGeom prst="line">
                  <a:avLst/>
                </a:prstGeom>
                <a:noFill/>
                <a:ln w="28575">
                  <a:solidFill>
                    <a:srgbClr val="0000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50221" name="Freeform 67"/>
                <p:cNvSpPr>
                  <a:spLocks/>
                </p:cNvSpPr>
                <p:nvPr/>
              </p:nvSpPr>
              <p:spPr bwMode="auto">
                <a:xfrm rot="216748">
                  <a:off x="2996" y="2361"/>
                  <a:ext cx="73" cy="104"/>
                </a:xfrm>
                <a:custGeom>
                  <a:avLst/>
                  <a:gdLst>
                    <a:gd name="T0" fmla="*/ 13 w 73"/>
                    <a:gd name="T1" fmla="*/ 0 h 104"/>
                    <a:gd name="T2" fmla="*/ 0 w 73"/>
                    <a:gd name="T3" fmla="*/ 104 h 104"/>
                    <a:gd name="T4" fmla="*/ 73 w 73"/>
                    <a:gd name="T5" fmla="*/ 30 h 104"/>
                    <a:gd name="T6" fmla="*/ 30 w 73"/>
                    <a:gd name="T7" fmla="*/ 43 h 104"/>
                    <a:gd name="T8" fmla="*/ 13 w 73"/>
                    <a:gd name="T9" fmla="*/ 0 h 10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3"/>
                    <a:gd name="T16" fmla="*/ 0 h 104"/>
                    <a:gd name="T17" fmla="*/ 73 w 73"/>
                    <a:gd name="T18" fmla="*/ 104 h 104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3" h="104">
                      <a:moveTo>
                        <a:pt x="13" y="0"/>
                      </a:moveTo>
                      <a:lnTo>
                        <a:pt x="0" y="104"/>
                      </a:lnTo>
                      <a:lnTo>
                        <a:pt x="73" y="30"/>
                      </a:lnTo>
                      <a:lnTo>
                        <a:pt x="30" y="43"/>
                      </a:lnTo>
                      <a:lnTo>
                        <a:pt x="13" y="0"/>
                      </a:lnTo>
                      <a:close/>
                    </a:path>
                  </a:pathLst>
                </a:custGeom>
                <a:solidFill>
                  <a:srgbClr val="0033CC"/>
                </a:solidFill>
                <a:ln w="28575">
                  <a:solidFill>
                    <a:srgbClr val="0000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50203" name="Line 68"/>
              <p:cNvSpPr>
                <a:spLocks noChangeShapeType="1"/>
              </p:cNvSpPr>
              <p:nvPr/>
            </p:nvSpPr>
            <p:spPr bwMode="auto">
              <a:xfrm>
                <a:off x="4726130" y="4553238"/>
                <a:ext cx="926129" cy="1368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0204" name="Line 69"/>
              <p:cNvSpPr>
                <a:spLocks noChangeShapeType="1"/>
              </p:cNvSpPr>
              <p:nvPr/>
            </p:nvSpPr>
            <p:spPr bwMode="auto">
              <a:xfrm flipH="1">
                <a:off x="4726130" y="4225019"/>
                <a:ext cx="854888" cy="262575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0205" name="Line 70"/>
              <p:cNvSpPr>
                <a:spLocks noChangeShapeType="1"/>
              </p:cNvSpPr>
              <p:nvPr/>
            </p:nvSpPr>
            <p:spPr bwMode="auto">
              <a:xfrm flipH="1">
                <a:off x="4726130" y="3831156"/>
                <a:ext cx="712407" cy="590795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0206" name="Line 71"/>
              <p:cNvSpPr>
                <a:spLocks noChangeShapeType="1"/>
              </p:cNvSpPr>
              <p:nvPr/>
            </p:nvSpPr>
            <p:spPr bwMode="auto">
              <a:xfrm flipH="1">
                <a:off x="4654889" y="3634224"/>
                <a:ext cx="427444" cy="722082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0207" name="Line 72"/>
              <p:cNvSpPr>
                <a:spLocks noChangeShapeType="1"/>
              </p:cNvSpPr>
              <p:nvPr/>
            </p:nvSpPr>
            <p:spPr bwMode="auto">
              <a:xfrm>
                <a:off x="4583648" y="3502936"/>
                <a:ext cx="1484" cy="853370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0208" name="Line 73"/>
              <p:cNvSpPr>
                <a:spLocks noChangeShapeType="1"/>
              </p:cNvSpPr>
              <p:nvPr/>
            </p:nvSpPr>
            <p:spPr bwMode="auto">
              <a:xfrm>
                <a:off x="4156204" y="3634224"/>
                <a:ext cx="356203" cy="722082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0209" name="Line 74"/>
              <p:cNvSpPr>
                <a:spLocks noChangeShapeType="1"/>
              </p:cNvSpPr>
              <p:nvPr/>
            </p:nvSpPr>
            <p:spPr bwMode="auto">
              <a:xfrm>
                <a:off x="3443797" y="4558806"/>
                <a:ext cx="997370" cy="1368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0210" name="Line 75"/>
              <p:cNvSpPr>
                <a:spLocks noChangeShapeType="1"/>
              </p:cNvSpPr>
              <p:nvPr/>
            </p:nvSpPr>
            <p:spPr bwMode="auto">
              <a:xfrm>
                <a:off x="3515038" y="4159375"/>
                <a:ext cx="926129" cy="328219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0211" name="Line 76"/>
              <p:cNvSpPr>
                <a:spLocks noChangeShapeType="1"/>
              </p:cNvSpPr>
              <p:nvPr/>
            </p:nvSpPr>
            <p:spPr bwMode="auto">
              <a:xfrm>
                <a:off x="3586279" y="3634224"/>
                <a:ext cx="854888" cy="787726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0212" name="Line 77"/>
              <p:cNvSpPr>
                <a:spLocks noChangeShapeType="1"/>
              </p:cNvSpPr>
              <p:nvPr/>
            </p:nvSpPr>
            <p:spPr bwMode="auto">
              <a:xfrm flipV="1">
                <a:off x="2710612" y="4618882"/>
                <a:ext cx="1730555" cy="563443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0213" name="Line 78"/>
              <p:cNvSpPr>
                <a:spLocks noChangeShapeType="1"/>
              </p:cNvSpPr>
              <p:nvPr/>
            </p:nvSpPr>
            <p:spPr bwMode="auto">
              <a:xfrm flipV="1">
                <a:off x="3728760" y="4618882"/>
                <a:ext cx="783647" cy="656438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0214" name="Line 79"/>
              <p:cNvSpPr>
                <a:spLocks noChangeShapeType="1"/>
              </p:cNvSpPr>
              <p:nvPr/>
            </p:nvSpPr>
            <p:spPr bwMode="auto">
              <a:xfrm flipV="1">
                <a:off x="4156204" y="4684526"/>
                <a:ext cx="356203" cy="722082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0215" name="Line 80"/>
              <p:cNvSpPr>
                <a:spLocks noChangeShapeType="1"/>
              </p:cNvSpPr>
              <p:nvPr/>
            </p:nvSpPr>
            <p:spPr bwMode="auto">
              <a:xfrm flipV="1">
                <a:off x="4577712" y="4684526"/>
                <a:ext cx="1484" cy="853370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0216" name="Line 81"/>
              <p:cNvSpPr>
                <a:spLocks noChangeShapeType="1"/>
              </p:cNvSpPr>
              <p:nvPr/>
            </p:nvSpPr>
            <p:spPr bwMode="auto">
              <a:xfrm>
                <a:off x="4654889" y="4684526"/>
                <a:ext cx="284963" cy="722082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0217" name="Line 82"/>
              <p:cNvSpPr>
                <a:spLocks noChangeShapeType="1"/>
              </p:cNvSpPr>
              <p:nvPr/>
            </p:nvSpPr>
            <p:spPr bwMode="auto">
              <a:xfrm>
                <a:off x="4654889" y="4618882"/>
                <a:ext cx="641166" cy="590795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0218" name="Line 83"/>
              <p:cNvSpPr>
                <a:spLocks noChangeShapeType="1"/>
              </p:cNvSpPr>
              <p:nvPr/>
            </p:nvSpPr>
            <p:spPr bwMode="auto">
              <a:xfrm>
                <a:off x="4726130" y="4618882"/>
                <a:ext cx="783647" cy="328219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0219" name="Oval 91"/>
              <p:cNvSpPr>
                <a:spLocks noChangeArrowheads="1"/>
              </p:cNvSpPr>
              <p:nvPr/>
            </p:nvSpPr>
            <p:spPr bwMode="auto">
              <a:xfrm>
                <a:off x="4393673" y="4356306"/>
                <a:ext cx="356203" cy="328219"/>
              </a:xfrm>
              <a:prstGeom prst="ellipse">
                <a:avLst/>
              </a:prstGeom>
              <a:gradFill rotWithShape="0">
                <a:gsLst>
                  <a:gs pos="0">
                    <a:srgbClr val="FFFFFF"/>
                  </a:gs>
                  <a:gs pos="100000">
                    <a:srgbClr val="0000FF"/>
                  </a:gs>
                </a:gsLst>
                <a:path path="shape">
                  <a:fillToRect l="50000" t="50000" r="50000" b="50000"/>
                </a:path>
              </a:gradFill>
              <a:ln w="1270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fontAlgn="ctr"/>
                <a:endParaRPr lang="en-US" altLang="zh-CN" sz="2100">
                  <a:solidFill>
                    <a:srgbClr val="000066"/>
                  </a:solidFill>
                </a:endParaRPr>
              </a:p>
            </p:txBody>
          </p:sp>
        </p:grpSp>
        <p:sp>
          <p:nvSpPr>
            <p:cNvPr id="3" name="文本框 2"/>
            <p:cNvSpPr txBox="1"/>
            <p:nvPr/>
          </p:nvSpPr>
          <p:spPr>
            <a:xfrm>
              <a:off x="4373664" y="4261456"/>
              <a:ext cx="402248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>
                  <a:latin typeface="黑体" panose="02010609060101010101" pitchFamily="49" charset="-122"/>
                  <a:ea typeface="黑体" panose="02010609060101010101" pitchFamily="49" charset="-122"/>
                </a:rPr>
                <a:t>-</a:t>
              </a:r>
              <a:endParaRPr lang="zh-CN" altLang="en-US" b="1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A292624-DD34-4439-9721-A13767F2830D}" type="slidenum">
              <a:rPr lang="en-US" altLang="zh-CN"/>
              <a:pPr>
                <a:defRPr/>
              </a:pPr>
              <a:t>31</a:t>
            </a:fld>
            <a:endParaRPr lang="en-US" altLang="zh-CN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0238" y="1173660"/>
            <a:ext cx="3839084" cy="220621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744" y="1059919"/>
            <a:ext cx="3377856" cy="2433700"/>
          </a:xfrm>
          <a:prstGeom prst="rect">
            <a:avLst/>
          </a:prstGeom>
        </p:spPr>
      </p:pic>
      <p:sp>
        <p:nvSpPr>
          <p:cNvPr id="156" name="Text Box 84"/>
          <p:cNvSpPr txBox="1">
            <a:spLocks noChangeArrowheads="1"/>
          </p:cNvSpPr>
          <p:nvPr/>
        </p:nvSpPr>
        <p:spPr bwMode="auto">
          <a:xfrm>
            <a:off x="678925" y="4136900"/>
            <a:ext cx="3486675" cy="415498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kumimoji="1" lang="zh-CN" altLang="en-US" sz="2100" b="1">
                <a:latin typeface="Times New Roman" pitchFamily="18" charset="0"/>
              </a:rPr>
              <a:t>等</a:t>
            </a:r>
            <a:r>
              <a:rPr kumimoji="1" lang="zh-CN" altLang="en-US" sz="2100" b="1" smtClean="0">
                <a:latin typeface="Times New Roman" pitchFamily="18" charset="0"/>
              </a:rPr>
              <a:t>量</a:t>
            </a:r>
            <a:r>
              <a:rPr kumimoji="1" lang="zh-CN" altLang="en-US" sz="2100" b="1" smtClean="0">
                <a:solidFill>
                  <a:srgbClr val="0000FF"/>
                </a:solidFill>
                <a:latin typeface="Times New Roman" pitchFamily="18" charset="0"/>
              </a:rPr>
              <a:t>同号</a:t>
            </a:r>
            <a:r>
              <a:rPr kumimoji="1" lang="zh-CN" altLang="en-US" sz="2100" b="1" smtClean="0">
                <a:latin typeface="Times New Roman" pitchFamily="18" charset="0"/>
              </a:rPr>
              <a:t>电荷等</a:t>
            </a:r>
            <a:r>
              <a:rPr kumimoji="1" lang="zh-CN" altLang="en-US" sz="2100" b="1" dirty="0">
                <a:latin typeface="Times New Roman" pitchFamily="18" charset="0"/>
              </a:rPr>
              <a:t>势面</a:t>
            </a:r>
          </a:p>
        </p:txBody>
      </p:sp>
      <p:sp>
        <p:nvSpPr>
          <p:cNvPr id="157" name="Text Box 84"/>
          <p:cNvSpPr txBox="1">
            <a:spLocks noChangeArrowheads="1"/>
          </p:cNvSpPr>
          <p:nvPr/>
        </p:nvSpPr>
        <p:spPr bwMode="auto">
          <a:xfrm>
            <a:off x="4966442" y="4136900"/>
            <a:ext cx="3486675" cy="415498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kumimoji="1" lang="zh-CN" altLang="en-US" sz="2100" b="1">
                <a:latin typeface="Times New Roman" pitchFamily="18" charset="0"/>
              </a:rPr>
              <a:t>等</a:t>
            </a:r>
            <a:r>
              <a:rPr kumimoji="1" lang="zh-CN" altLang="en-US" sz="2100" b="1" smtClean="0">
                <a:latin typeface="Times New Roman" pitchFamily="18" charset="0"/>
              </a:rPr>
              <a:t>量</a:t>
            </a:r>
            <a:r>
              <a:rPr kumimoji="1" lang="zh-CN" altLang="en-US" sz="2100" b="1" smtClean="0">
                <a:solidFill>
                  <a:srgbClr val="0000FF"/>
                </a:solidFill>
                <a:latin typeface="Times New Roman" pitchFamily="18" charset="0"/>
              </a:rPr>
              <a:t>异号</a:t>
            </a:r>
            <a:r>
              <a:rPr kumimoji="1" lang="zh-CN" altLang="en-US" sz="2100" b="1" smtClean="0">
                <a:latin typeface="Times New Roman" pitchFamily="18" charset="0"/>
              </a:rPr>
              <a:t>电荷等</a:t>
            </a:r>
            <a:r>
              <a:rPr kumimoji="1" lang="zh-CN" altLang="en-US" sz="2100" b="1" dirty="0">
                <a:latin typeface="Times New Roman" pitchFamily="18" charset="0"/>
              </a:rPr>
              <a:t>势面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194A6D7-59E5-4F1B-A269-95F119B048CF}" type="slidenum">
              <a:rPr lang="en-US" altLang="zh-CN"/>
              <a:pPr>
                <a:defRPr/>
              </a:pPr>
              <a:t>32</a:t>
            </a:fld>
            <a:endParaRPr lang="en-US" altLang="zh-CN" dirty="0"/>
          </a:p>
        </p:txBody>
      </p:sp>
      <p:sp>
        <p:nvSpPr>
          <p:cNvPr id="23570" name="Text Box 2"/>
          <p:cNvSpPr txBox="1">
            <a:spLocks noChangeArrowheads="1"/>
          </p:cNvSpPr>
          <p:nvPr/>
        </p:nvSpPr>
        <p:spPr bwMode="auto">
          <a:xfrm>
            <a:off x="1331640" y="141481"/>
            <a:ext cx="4057650" cy="5078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700" b="1">
                <a:solidFill>
                  <a:srgbClr val="CC0000"/>
                </a:solidFill>
                <a:latin typeface="宋体" pitchFamily="2" charset="-122"/>
              </a:rPr>
              <a:t>二、电</a:t>
            </a:r>
            <a:r>
              <a:rPr kumimoji="1" lang="zh-CN" altLang="en-US" sz="2700" b="1" dirty="0">
                <a:solidFill>
                  <a:srgbClr val="CC0000"/>
                </a:solidFill>
                <a:latin typeface="宋体" pitchFamily="2" charset="-122"/>
              </a:rPr>
              <a:t>场强度与电势梯度</a:t>
            </a:r>
            <a:endParaRPr kumimoji="1" lang="zh-CN" altLang="en-US" sz="2700" b="1" dirty="0">
              <a:solidFill>
                <a:srgbClr val="A50021"/>
              </a:solidFill>
              <a:latin typeface="宋体" pitchFamily="2" charset="-122"/>
            </a:endParaRPr>
          </a:p>
        </p:txBody>
      </p:sp>
      <p:graphicFrame>
        <p:nvGraphicFramePr>
          <p:cNvPr id="74755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97891891"/>
              </p:ext>
            </p:extLst>
          </p:nvPr>
        </p:nvGraphicFramePr>
        <p:xfrm>
          <a:off x="1545431" y="680807"/>
          <a:ext cx="2145557" cy="6163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662" name="Equation" r:id="rId3" imgW="1079280" imgH="330120" progId="Equation.DSMT4">
                  <p:embed/>
                </p:oleObj>
              </mc:Choice>
              <mc:Fallback>
                <p:oleObj name="Equation" r:id="rId3" imgW="1079280" imgH="33012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5431" y="680807"/>
                        <a:ext cx="2145557" cy="616303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571" name="Rectangle 8"/>
          <p:cNvSpPr>
            <a:spLocks noChangeArrowheads="1"/>
          </p:cNvSpPr>
          <p:nvPr/>
        </p:nvSpPr>
        <p:spPr bwMode="auto">
          <a:xfrm>
            <a:off x="5112060" y="903761"/>
            <a:ext cx="2800350" cy="28575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2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3572" name="Arc 10"/>
          <p:cNvSpPr>
            <a:spLocks/>
          </p:cNvSpPr>
          <p:nvPr/>
        </p:nvSpPr>
        <p:spPr bwMode="auto">
          <a:xfrm>
            <a:off x="5397810" y="1150221"/>
            <a:ext cx="2400300" cy="2190750"/>
          </a:xfrm>
          <a:custGeom>
            <a:avLst/>
            <a:gdLst>
              <a:gd name="T0" fmla="*/ 2147483647 w 21600"/>
              <a:gd name="T1" fmla="*/ 0 h 20787"/>
              <a:gd name="T2" fmla="*/ 2147483647 w 21600"/>
              <a:gd name="T3" fmla="*/ 2147483647 h 20787"/>
              <a:gd name="T4" fmla="*/ 0 w 21600"/>
              <a:gd name="T5" fmla="*/ 2147483647 h 20787"/>
              <a:gd name="T6" fmla="*/ 0 60000 65536"/>
              <a:gd name="T7" fmla="*/ 0 60000 65536"/>
              <a:gd name="T8" fmla="*/ 0 60000 65536"/>
              <a:gd name="T9" fmla="*/ 0 w 21600"/>
              <a:gd name="T10" fmla="*/ 0 h 20787"/>
              <a:gd name="T11" fmla="*/ 21600 w 21600"/>
              <a:gd name="T12" fmla="*/ 20787 h 2078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0787" fill="none" extrusionOk="0">
                <a:moveTo>
                  <a:pt x="5870" y="0"/>
                </a:moveTo>
                <a:cubicBezTo>
                  <a:pt x="15175" y="2628"/>
                  <a:pt x="21600" y="11118"/>
                  <a:pt x="21600" y="20787"/>
                </a:cubicBezTo>
              </a:path>
              <a:path w="21600" h="20787" stroke="0" extrusionOk="0">
                <a:moveTo>
                  <a:pt x="5870" y="0"/>
                </a:moveTo>
                <a:cubicBezTo>
                  <a:pt x="15175" y="2628"/>
                  <a:pt x="21600" y="11118"/>
                  <a:pt x="21600" y="20787"/>
                </a:cubicBezTo>
                <a:lnTo>
                  <a:pt x="0" y="20787"/>
                </a:lnTo>
                <a:close/>
              </a:path>
            </a:pathLst>
          </a:custGeom>
          <a:noFill/>
          <a:ln w="28575">
            <a:solidFill>
              <a:srgbClr val="9900CC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3573" name="Arc 11"/>
          <p:cNvSpPr>
            <a:spLocks/>
          </p:cNvSpPr>
          <p:nvPr/>
        </p:nvSpPr>
        <p:spPr bwMode="auto">
          <a:xfrm>
            <a:off x="5112060" y="1738390"/>
            <a:ext cx="2000250" cy="1919288"/>
          </a:xfrm>
          <a:custGeom>
            <a:avLst/>
            <a:gdLst>
              <a:gd name="T0" fmla="*/ 2147483647 w 21600"/>
              <a:gd name="T1" fmla="*/ 0 h 20607"/>
              <a:gd name="T2" fmla="*/ 2147483647 w 21600"/>
              <a:gd name="T3" fmla="*/ 2147483647 h 20607"/>
              <a:gd name="T4" fmla="*/ 0 w 21600"/>
              <a:gd name="T5" fmla="*/ 2147483647 h 20607"/>
              <a:gd name="T6" fmla="*/ 0 60000 65536"/>
              <a:gd name="T7" fmla="*/ 0 60000 65536"/>
              <a:gd name="T8" fmla="*/ 0 60000 65536"/>
              <a:gd name="T9" fmla="*/ 0 w 21600"/>
              <a:gd name="T10" fmla="*/ 0 h 20607"/>
              <a:gd name="T11" fmla="*/ 21600 w 21600"/>
              <a:gd name="T12" fmla="*/ 20607 h 2060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0607" fill="none" extrusionOk="0">
                <a:moveTo>
                  <a:pt x="6473" y="-1"/>
                </a:moveTo>
                <a:cubicBezTo>
                  <a:pt x="15475" y="2827"/>
                  <a:pt x="21600" y="11171"/>
                  <a:pt x="21600" y="20607"/>
                </a:cubicBezTo>
              </a:path>
              <a:path w="21600" h="20607" stroke="0" extrusionOk="0">
                <a:moveTo>
                  <a:pt x="6473" y="-1"/>
                </a:moveTo>
                <a:cubicBezTo>
                  <a:pt x="15475" y="2827"/>
                  <a:pt x="21600" y="11171"/>
                  <a:pt x="21600" y="20607"/>
                </a:cubicBezTo>
                <a:lnTo>
                  <a:pt x="0" y="20607"/>
                </a:lnTo>
                <a:close/>
              </a:path>
            </a:pathLst>
          </a:custGeom>
          <a:noFill/>
          <a:ln w="28575">
            <a:solidFill>
              <a:srgbClr val="9900CC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23557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71909056"/>
              </p:ext>
            </p:extLst>
          </p:nvPr>
        </p:nvGraphicFramePr>
        <p:xfrm>
          <a:off x="5740711" y="919240"/>
          <a:ext cx="270272" cy="3750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663" name="Equation" r:id="rId5" imgW="152280" imgH="228600" progId="Equation.DSMT4">
                  <p:embed/>
                </p:oleObj>
              </mc:Choice>
              <mc:Fallback>
                <p:oleObj name="Equation" r:id="rId5" imgW="152280" imgH="228600" progId="Equation.DSMT4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40711" y="919240"/>
                        <a:ext cx="270272" cy="37504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558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19630061"/>
              </p:ext>
            </p:extLst>
          </p:nvPr>
        </p:nvGraphicFramePr>
        <p:xfrm>
          <a:off x="5389767" y="1361329"/>
          <a:ext cx="259556" cy="3964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664" name="Equation" r:id="rId7" imgW="164880" imgH="228600" progId="Equation.DSMT4">
                  <p:embed/>
                </p:oleObj>
              </mc:Choice>
              <mc:Fallback>
                <p:oleObj name="Equation" r:id="rId7" imgW="164880" imgH="228600" progId="Equation.DSMT4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89767" y="1361329"/>
                        <a:ext cx="259556" cy="39647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574" name="Line 16"/>
          <p:cNvSpPr>
            <a:spLocks noChangeShapeType="1"/>
          </p:cNvSpPr>
          <p:nvPr/>
        </p:nvSpPr>
        <p:spPr bwMode="auto">
          <a:xfrm flipH="1">
            <a:off x="5797860" y="1970561"/>
            <a:ext cx="1504950" cy="1104900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 type="stealth" w="lg" len="lg"/>
          </a:ln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23559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32187798"/>
              </p:ext>
            </p:extLst>
          </p:nvPr>
        </p:nvGraphicFramePr>
        <p:xfrm>
          <a:off x="5855010" y="3075461"/>
          <a:ext cx="271463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665" name="公式" r:id="rId9" imgW="152280" imgH="190440" progId="Equation.3">
                  <p:embed/>
                </p:oleObj>
              </mc:Choice>
              <mc:Fallback>
                <p:oleObj name="公式" r:id="rId9" imgW="152280" imgH="190440" progId="Equation.3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55010" y="3075461"/>
                        <a:ext cx="271463" cy="342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44"/>
          <p:cNvGrpSpPr>
            <a:grpSpLocks/>
          </p:cNvGrpSpPr>
          <p:nvPr/>
        </p:nvGrpSpPr>
        <p:grpSpPr bwMode="auto">
          <a:xfrm>
            <a:off x="5340660" y="1951511"/>
            <a:ext cx="1971675" cy="1123950"/>
            <a:chOff x="3264" y="2032"/>
            <a:chExt cx="1656" cy="944"/>
          </a:xfrm>
        </p:grpSpPr>
        <p:sp>
          <p:nvSpPr>
            <p:cNvPr id="23582" name="Line 22"/>
            <p:cNvSpPr>
              <a:spLocks noChangeShapeType="1"/>
            </p:cNvSpPr>
            <p:nvPr/>
          </p:nvSpPr>
          <p:spPr bwMode="auto">
            <a:xfrm flipH="1">
              <a:off x="3552" y="2032"/>
              <a:ext cx="1368" cy="224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stealth" w="lg" len="lg"/>
            </a:ln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583" name="Line 23"/>
            <p:cNvSpPr>
              <a:spLocks noChangeShapeType="1"/>
            </p:cNvSpPr>
            <p:nvPr/>
          </p:nvSpPr>
          <p:spPr bwMode="auto">
            <a:xfrm>
              <a:off x="3552" y="2256"/>
              <a:ext cx="96" cy="72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prstDash val="dash"/>
              <a:round/>
              <a:headEnd/>
              <a:tailEnd type="none" w="sm" len="lg"/>
            </a:ln>
          </p:spPr>
          <p:txBody>
            <a:bodyPr wrap="none"/>
            <a:lstStyle/>
            <a:p>
              <a:endParaRPr lang="zh-CN" altLang="en-US"/>
            </a:p>
          </p:txBody>
        </p:sp>
        <p:graphicFrame>
          <p:nvGraphicFramePr>
            <p:cNvPr id="23568" name="Object 24"/>
            <p:cNvGraphicFramePr>
              <a:graphicFrameLocks noChangeAspect="1"/>
            </p:cNvGraphicFramePr>
            <p:nvPr/>
          </p:nvGraphicFramePr>
          <p:xfrm>
            <a:off x="3264" y="2064"/>
            <a:ext cx="261" cy="3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4666" name="Equation" r:id="rId11" imgW="177480" imgH="228600" progId="Equation.3">
                    <p:embed/>
                  </p:oleObj>
                </mc:Choice>
                <mc:Fallback>
                  <p:oleObj name="Equation" r:id="rId11" imgW="177480" imgH="228600" progId="Equation.3">
                    <p:embed/>
                    <p:pic>
                      <p:nvPicPr>
                        <p:cNvPr id="0" name="Object 2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64" y="2064"/>
                          <a:ext cx="261" cy="33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23560" name="Object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24562097"/>
              </p:ext>
            </p:extLst>
          </p:nvPr>
        </p:nvGraphicFramePr>
        <p:xfrm>
          <a:off x="6140760" y="2161061"/>
          <a:ext cx="263129" cy="285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667" name="Equation" r:id="rId13" imgW="152280" imgH="164880" progId="Equation.3">
                  <p:embed/>
                </p:oleObj>
              </mc:Choice>
              <mc:Fallback>
                <p:oleObj name="Equation" r:id="rId13" imgW="152280" imgH="164880" progId="Equation.3">
                  <p:embed/>
                  <p:pic>
                    <p:nvPicPr>
                      <p:cNvPr id="0" name="Object 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40760" y="2161061"/>
                        <a:ext cx="263129" cy="285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4784" name="Object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27900237"/>
              </p:ext>
            </p:extLst>
          </p:nvPr>
        </p:nvGraphicFramePr>
        <p:xfrm>
          <a:off x="2331810" y="1448417"/>
          <a:ext cx="1859806" cy="6332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668" name="Equation" r:id="rId15" imgW="914400" imgH="330120" progId="Equation.DSMT4">
                  <p:embed/>
                </p:oleObj>
              </mc:Choice>
              <mc:Fallback>
                <p:oleObj name="Equation" r:id="rId15" imgW="914400" imgH="330120" progId="Equation.DSMT4">
                  <p:embed/>
                  <p:pic>
                    <p:nvPicPr>
                      <p:cNvPr id="0" name="Object 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31810" y="1448417"/>
                        <a:ext cx="1859806" cy="633254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563" name="Object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85213511"/>
              </p:ext>
            </p:extLst>
          </p:nvPr>
        </p:nvGraphicFramePr>
        <p:xfrm>
          <a:off x="7592132" y="3189762"/>
          <a:ext cx="179784" cy="2702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669" name="Equation" r:id="rId17" imgW="101520" imgH="164880" progId="Equation.3">
                  <p:embed/>
                </p:oleObj>
              </mc:Choice>
              <mc:Fallback>
                <p:oleObj name="Equation" r:id="rId17" imgW="101520" imgH="164880" progId="Equation.3">
                  <p:embed/>
                  <p:pic>
                    <p:nvPicPr>
                      <p:cNvPr id="0" name="Object 3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92132" y="3189762"/>
                        <a:ext cx="179784" cy="27027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564" name="Object 3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84081106"/>
              </p:ext>
            </p:extLst>
          </p:nvPr>
        </p:nvGraphicFramePr>
        <p:xfrm>
          <a:off x="6837277" y="3361212"/>
          <a:ext cx="269081" cy="2702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670" name="Equation" r:id="rId19" imgW="152280" imgH="164880" progId="Equation.3">
                  <p:embed/>
                </p:oleObj>
              </mc:Choice>
              <mc:Fallback>
                <p:oleObj name="Equation" r:id="rId19" imgW="152280" imgH="164880" progId="Equation.3">
                  <p:embed/>
                  <p:pic>
                    <p:nvPicPr>
                      <p:cNvPr id="0" name="Object 3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37277" y="3361212"/>
                        <a:ext cx="269081" cy="27027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576" name="Oval 28"/>
          <p:cNvSpPr>
            <a:spLocks noChangeArrowheads="1"/>
          </p:cNvSpPr>
          <p:nvPr/>
        </p:nvSpPr>
        <p:spPr bwMode="auto">
          <a:xfrm flipH="1">
            <a:off x="7283760" y="1932461"/>
            <a:ext cx="57150" cy="5715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23565" name="Object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33025106"/>
              </p:ext>
            </p:extLst>
          </p:nvPr>
        </p:nvGraphicFramePr>
        <p:xfrm>
          <a:off x="7398060" y="1703861"/>
          <a:ext cx="263129" cy="285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671" name="Equation" r:id="rId21" imgW="152280" imgH="164880" progId="Equation.3">
                  <p:embed/>
                </p:oleObj>
              </mc:Choice>
              <mc:Fallback>
                <p:oleObj name="Equation" r:id="rId21" imgW="152280" imgH="164880" progId="Equation.3">
                  <p:embed/>
                  <p:pic>
                    <p:nvPicPr>
                      <p:cNvPr id="0" name="Object 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98060" y="1703861"/>
                        <a:ext cx="263129" cy="285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" name="Group 43"/>
          <p:cNvGrpSpPr>
            <a:grpSpLocks/>
          </p:cNvGrpSpPr>
          <p:nvPr/>
        </p:nvGrpSpPr>
        <p:grpSpPr bwMode="auto">
          <a:xfrm>
            <a:off x="6369360" y="1646711"/>
            <a:ext cx="942975" cy="685800"/>
            <a:chOff x="4128" y="1776"/>
            <a:chExt cx="792" cy="576"/>
          </a:xfrm>
        </p:grpSpPr>
        <p:graphicFrame>
          <p:nvGraphicFramePr>
            <p:cNvPr id="23566" name="Object 19"/>
            <p:cNvGraphicFramePr>
              <a:graphicFrameLocks noChangeAspect="1"/>
            </p:cNvGraphicFramePr>
            <p:nvPr/>
          </p:nvGraphicFramePr>
          <p:xfrm>
            <a:off x="4416" y="2112"/>
            <a:ext cx="171" cy="2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4672" name="公式" r:id="rId23" imgW="126720" imgH="177480" progId="Equation.3">
                    <p:embed/>
                  </p:oleObj>
                </mc:Choice>
                <mc:Fallback>
                  <p:oleObj name="公式" r:id="rId23" imgW="126720" imgH="177480" progId="Equation.3">
                    <p:embed/>
                    <p:pic>
                      <p:nvPicPr>
                        <p:cNvPr id="0" name="Object 1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416" y="2112"/>
                          <a:ext cx="171" cy="24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23579" name="Group 42"/>
            <p:cNvGrpSpPr>
              <a:grpSpLocks/>
            </p:cNvGrpSpPr>
            <p:nvPr/>
          </p:nvGrpSpPr>
          <p:grpSpPr bwMode="auto">
            <a:xfrm>
              <a:off x="4128" y="1776"/>
              <a:ext cx="792" cy="384"/>
              <a:chOff x="4128" y="1776"/>
              <a:chExt cx="792" cy="384"/>
            </a:xfrm>
          </p:grpSpPr>
          <p:sp>
            <p:nvSpPr>
              <p:cNvPr id="23581" name="Line 15"/>
              <p:cNvSpPr>
                <a:spLocks noChangeShapeType="1"/>
              </p:cNvSpPr>
              <p:nvPr/>
            </p:nvSpPr>
            <p:spPr bwMode="auto">
              <a:xfrm flipH="1">
                <a:off x="4128" y="2040"/>
                <a:ext cx="792" cy="120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 type="stealth" w="lg" len="lg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aphicFrame>
            <p:nvGraphicFramePr>
              <p:cNvPr id="23567" name="Object 17"/>
              <p:cNvGraphicFramePr>
                <a:graphicFrameLocks noChangeAspect="1"/>
              </p:cNvGraphicFramePr>
              <p:nvPr/>
            </p:nvGraphicFramePr>
            <p:xfrm>
              <a:off x="4272" y="1776"/>
              <a:ext cx="336" cy="31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24673" name="公式" r:id="rId25" imgW="215640" imgH="203040" progId="Equation.3">
                      <p:embed/>
                    </p:oleObj>
                  </mc:Choice>
                  <mc:Fallback>
                    <p:oleObj name="公式" r:id="rId25" imgW="215640" imgH="203040" progId="Equation.3">
                      <p:embed/>
                      <p:pic>
                        <p:nvPicPr>
                          <p:cNvPr id="0" name="Object 17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272" y="1776"/>
                            <a:ext cx="336" cy="316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23580" name="Arc 40"/>
            <p:cNvSpPr>
              <a:spLocks/>
            </p:cNvSpPr>
            <p:nvPr/>
          </p:nvSpPr>
          <p:spPr bwMode="auto">
            <a:xfrm flipH="1" flipV="1">
              <a:off x="4608" y="2096"/>
              <a:ext cx="48" cy="144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23578" name="Oval 27"/>
          <p:cNvSpPr>
            <a:spLocks noChangeArrowheads="1"/>
          </p:cNvSpPr>
          <p:nvPr/>
        </p:nvSpPr>
        <p:spPr bwMode="auto">
          <a:xfrm flipH="1">
            <a:off x="6342690" y="2074249"/>
            <a:ext cx="57150" cy="5715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85889970"/>
              </p:ext>
            </p:extLst>
          </p:nvPr>
        </p:nvGraphicFramePr>
        <p:xfrm>
          <a:off x="5598489" y="122464"/>
          <a:ext cx="2124926" cy="6113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674" name="Equation" r:id="rId27" imgW="1143000" imgH="330120" progId="Equation.DSMT4">
                  <p:embed/>
                </p:oleObj>
              </mc:Choice>
              <mc:Fallback>
                <p:oleObj name="Equation" r:id="rId27" imgW="1143000" imgH="33012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98489" y="122464"/>
                        <a:ext cx="2124926" cy="611348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" name="Object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80347527"/>
              </p:ext>
            </p:extLst>
          </p:nvPr>
        </p:nvGraphicFramePr>
        <p:xfrm>
          <a:off x="2331809" y="2232979"/>
          <a:ext cx="1290638" cy="633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675" name="Equation" r:id="rId29" imgW="634680" imgH="330120" progId="Equation.DSMT4">
                  <p:embed/>
                </p:oleObj>
              </mc:Choice>
              <mc:Fallback>
                <p:oleObj name="Equation" r:id="rId29" imgW="634680" imgH="3301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31809" y="2232979"/>
                        <a:ext cx="1290638" cy="633413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Object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63879752"/>
              </p:ext>
            </p:extLst>
          </p:nvPr>
        </p:nvGraphicFramePr>
        <p:xfrm>
          <a:off x="2331809" y="3017699"/>
          <a:ext cx="981075" cy="438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676" name="Equation" r:id="rId31" imgW="482400" imgH="228600" progId="Equation.DSMT4">
                  <p:embed/>
                </p:oleObj>
              </mc:Choice>
              <mc:Fallback>
                <p:oleObj name="Equation" r:id="rId31" imgW="48240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31809" y="3017699"/>
                        <a:ext cx="981075" cy="43815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Object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67499516"/>
              </p:ext>
            </p:extLst>
          </p:nvPr>
        </p:nvGraphicFramePr>
        <p:xfrm>
          <a:off x="2331810" y="3607158"/>
          <a:ext cx="954881" cy="3405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677" name="Equation" r:id="rId33" imgW="469800" imgH="177480" progId="Equation.DSMT4">
                  <p:embed/>
                </p:oleObj>
              </mc:Choice>
              <mc:Fallback>
                <p:oleObj name="Equation" r:id="rId33" imgW="469800" imgH="177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31810" y="3607158"/>
                        <a:ext cx="954881" cy="340519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弧形 5"/>
          <p:cNvSpPr/>
          <p:nvPr/>
        </p:nvSpPr>
        <p:spPr>
          <a:xfrm rot="10800000">
            <a:off x="1602061" y="1223296"/>
            <a:ext cx="714062" cy="2615137"/>
          </a:xfrm>
          <a:custGeom>
            <a:avLst/>
            <a:gdLst>
              <a:gd name="connsiteX0" fmla="*/ 660418 w 1596783"/>
              <a:gd name="connsiteY0" fmla="*/ 50421 h 6702464"/>
              <a:gd name="connsiteX1" fmla="*/ 1589948 w 1596783"/>
              <a:gd name="connsiteY1" fmla="*/ 2913642 h 6702464"/>
              <a:gd name="connsiteX2" fmla="*/ 1586273 w 1596783"/>
              <a:gd name="connsiteY2" fmla="*/ 3893214 h 6702464"/>
              <a:gd name="connsiteX3" fmla="*/ 798392 w 1596783"/>
              <a:gd name="connsiteY3" fmla="*/ 3351232 h 6702464"/>
              <a:gd name="connsiteX4" fmla="*/ 660418 w 1596783"/>
              <a:gd name="connsiteY4" fmla="*/ 50421 h 6702464"/>
              <a:gd name="connsiteX0" fmla="*/ 660418 w 1596783"/>
              <a:gd name="connsiteY0" fmla="*/ 50421 h 6702464"/>
              <a:gd name="connsiteX1" fmla="*/ 1589948 w 1596783"/>
              <a:gd name="connsiteY1" fmla="*/ 2913642 h 6702464"/>
              <a:gd name="connsiteX2" fmla="*/ 1586273 w 1596783"/>
              <a:gd name="connsiteY2" fmla="*/ 3893214 h 6702464"/>
              <a:gd name="connsiteX0" fmla="*/ 0 w 936365"/>
              <a:gd name="connsiteY0" fmla="*/ 71851 h 3914644"/>
              <a:gd name="connsiteX1" fmla="*/ 929530 w 936365"/>
              <a:gd name="connsiteY1" fmla="*/ 2935072 h 3914644"/>
              <a:gd name="connsiteX2" fmla="*/ 925855 w 936365"/>
              <a:gd name="connsiteY2" fmla="*/ 3914644 h 3914644"/>
              <a:gd name="connsiteX3" fmla="*/ 137974 w 936365"/>
              <a:gd name="connsiteY3" fmla="*/ 3372662 h 3914644"/>
              <a:gd name="connsiteX4" fmla="*/ 0 w 936365"/>
              <a:gd name="connsiteY4" fmla="*/ 71851 h 3914644"/>
              <a:gd name="connsiteX0" fmla="*/ 0 w 936365"/>
              <a:gd name="connsiteY0" fmla="*/ 71851 h 3914644"/>
              <a:gd name="connsiteX1" fmla="*/ 458695 w 936365"/>
              <a:gd name="connsiteY1" fmla="*/ 267089 h 3914644"/>
              <a:gd name="connsiteX2" fmla="*/ 929530 w 936365"/>
              <a:gd name="connsiteY2" fmla="*/ 2935072 h 3914644"/>
              <a:gd name="connsiteX3" fmla="*/ 925855 w 936365"/>
              <a:gd name="connsiteY3" fmla="*/ 3914644 h 3914644"/>
              <a:gd name="connsiteX0" fmla="*/ 0 w 936365"/>
              <a:gd name="connsiteY0" fmla="*/ 51054 h 3893847"/>
              <a:gd name="connsiteX1" fmla="*/ 929530 w 936365"/>
              <a:gd name="connsiteY1" fmla="*/ 2914275 h 3893847"/>
              <a:gd name="connsiteX2" fmla="*/ 925855 w 936365"/>
              <a:gd name="connsiteY2" fmla="*/ 3893847 h 3893847"/>
              <a:gd name="connsiteX3" fmla="*/ 137974 w 936365"/>
              <a:gd name="connsiteY3" fmla="*/ 3351865 h 3893847"/>
              <a:gd name="connsiteX4" fmla="*/ 0 w 936365"/>
              <a:gd name="connsiteY4" fmla="*/ 51054 h 3893847"/>
              <a:gd name="connsiteX0" fmla="*/ 0 w 936365"/>
              <a:gd name="connsiteY0" fmla="*/ 51054 h 3893847"/>
              <a:gd name="connsiteX1" fmla="*/ 458695 w 936365"/>
              <a:gd name="connsiteY1" fmla="*/ 246292 h 3893847"/>
              <a:gd name="connsiteX2" fmla="*/ 929530 w 936365"/>
              <a:gd name="connsiteY2" fmla="*/ 2914275 h 3893847"/>
              <a:gd name="connsiteX3" fmla="*/ 925855 w 936365"/>
              <a:gd name="connsiteY3" fmla="*/ 3893847 h 3893847"/>
              <a:gd name="connsiteX0" fmla="*/ 0 w 940099"/>
              <a:gd name="connsiteY0" fmla="*/ 46295 h 3889088"/>
              <a:gd name="connsiteX1" fmla="*/ 929530 w 940099"/>
              <a:gd name="connsiteY1" fmla="*/ 2909516 h 3889088"/>
              <a:gd name="connsiteX2" fmla="*/ 925855 w 940099"/>
              <a:gd name="connsiteY2" fmla="*/ 3889088 h 3889088"/>
              <a:gd name="connsiteX3" fmla="*/ 137974 w 940099"/>
              <a:gd name="connsiteY3" fmla="*/ 3347106 h 3889088"/>
              <a:gd name="connsiteX4" fmla="*/ 0 w 940099"/>
              <a:gd name="connsiteY4" fmla="*/ 46295 h 3889088"/>
              <a:gd name="connsiteX0" fmla="*/ 0 w 940099"/>
              <a:gd name="connsiteY0" fmla="*/ 46295 h 3889088"/>
              <a:gd name="connsiteX1" fmla="*/ 458695 w 940099"/>
              <a:gd name="connsiteY1" fmla="*/ 241533 h 3889088"/>
              <a:gd name="connsiteX2" fmla="*/ 929530 w 940099"/>
              <a:gd name="connsiteY2" fmla="*/ 2909516 h 3889088"/>
              <a:gd name="connsiteX3" fmla="*/ 925855 w 940099"/>
              <a:gd name="connsiteY3" fmla="*/ 3889088 h 3889088"/>
              <a:gd name="connsiteX0" fmla="*/ 0 w 952083"/>
              <a:gd name="connsiteY0" fmla="*/ 46169 h 3888962"/>
              <a:gd name="connsiteX1" fmla="*/ 929530 w 952083"/>
              <a:gd name="connsiteY1" fmla="*/ 2909390 h 3888962"/>
              <a:gd name="connsiteX2" fmla="*/ 925855 w 952083"/>
              <a:gd name="connsiteY2" fmla="*/ 3888962 h 3888962"/>
              <a:gd name="connsiteX3" fmla="*/ 137974 w 952083"/>
              <a:gd name="connsiteY3" fmla="*/ 3346980 h 3888962"/>
              <a:gd name="connsiteX4" fmla="*/ 0 w 952083"/>
              <a:gd name="connsiteY4" fmla="*/ 46169 h 3888962"/>
              <a:gd name="connsiteX0" fmla="*/ 0 w 952083"/>
              <a:gd name="connsiteY0" fmla="*/ 46169 h 3888962"/>
              <a:gd name="connsiteX1" fmla="*/ 458695 w 952083"/>
              <a:gd name="connsiteY1" fmla="*/ 241407 h 3888962"/>
              <a:gd name="connsiteX2" fmla="*/ 929530 w 952083"/>
              <a:gd name="connsiteY2" fmla="*/ 2909390 h 3888962"/>
              <a:gd name="connsiteX3" fmla="*/ 925855 w 952083"/>
              <a:gd name="connsiteY3" fmla="*/ 3888962 h 3888962"/>
              <a:gd name="connsiteX0" fmla="*/ 0 w 952083"/>
              <a:gd name="connsiteY0" fmla="*/ 47298 h 3890091"/>
              <a:gd name="connsiteX1" fmla="*/ 758946 w 952083"/>
              <a:gd name="connsiteY1" fmla="*/ 1498130 h 3890091"/>
              <a:gd name="connsiteX2" fmla="*/ 929530 w 952083"/>
              <a:gd name="connsiteY2" fmla="*/ 2910519 h 3890091"/>
              <a:gd name="connsiteX3" fmla="*/ 925855 w 952083"/>
              <a:gd name="connsiteY3" fmla="*/ 3890091 h 3890091"/>
              <a:gd name="connsiteX4" fmla="*/ 137974 w 952083"/>
              <a:gd name="connsiteY4" fmla="*/ 3348109 h 3890091"/>
              <a:gd name="connsiteX5" fmla="*/ 0 w 952083"/>
              <a:gd name="connsiteY5" fmla="*/ 47298 h 3890091"/>
              <a:gd name="connsiteX0" fmla="*/ 0 w 952083"/>
              <a:gd name="connsiteY0" fmla="*/ 47298 h 3890091"/>
              <a:gd name="connsiteX1" fmla="*/ 458695 w 952083"/>
              <a:gd name="connsiteY1" fmla="*/ 242536 h 3890091"/>
              <a:gd name="connsiteX2" fmla="*/ 929530 w 952083"/>
              <a:gd name="connsiteY2" fmla="*/ 2910519 h 3890091"/>
              <a:gd name="connsiteX3" fmla="*/ 925855 w 952083"/>
              <a:gd name="connsiteY3" fmla="*/ 3890091 h 3890091"/>
              <a:gd name="connsiteX0" fmla="*/ 0 w 952083"/>
              <a:gd name="connsiteY0" fmla="*/ 49413 h 3892206"/>
              <a:gd name="connsiteX1" fmla="*/ 758946 w 952083"/>
              <a:gd name="connsiteY1" fmla="*/ 1500245 h 3892206"/>
              <a:gd name="connsiteX2" fmla="*/ 929530 w 952083"/>
              <a:gd name="connsiteY2" fmla="*/ 2912634 h 3892206"/>
              <a:gd name="connsiteX3" fmla="*/ 925855 w 952083"/>
              <a:gd name="connsiteY3" fmla="*/ 3892206 h 3892206"/>
              <a:gd name="connsiteX4" fmla="*/ 137974 w 952083"/>
              <a:gd name="connsiteY4" fmla="*/ 3350224 h 3892206"/>
              <a:gd name="connsiteX5" fmla="*/ 0 w 952083"/>
              <a:gd name="connsiteY5" fmla="*/ 49413 h 3892206"/>
              <a:gd name="connsiteX0" fmla="*/ 0 w 952083"/>
              <a:gd name="connsiteY0" fmla="*/ 49413 h 3892206"/>
              <a:gd name="connsiteX1" fmla="*/ 458695 w 952083"/>
              <a:gd name="connsiteY1" fmla="*/ 244651 h 3892206"/>
              <a:gd name="connsiteX2" fmla="*/ 929530 w 952083"/>
              <a:gd name="connsiteY2" fmla="*/ 2912634 h 3892206"/>
              <a:gd name="connsiteX3" fmla="*/ 925855 w 952083"/>
              <a:gd name="connsiteY3" fmla="*/ 3892206 h 3892206"/>
              <a:gd name="connsiteX0" fmla="*/ 0 w 952083"/>
              <a:gd name="connsiteY0" fmla="*/ 49413 h 3892206"/>
              <a:gd name="connsiteX1" fmla="*/ 758946 w 952083"/>
              <a:gd name="connsiteY1" fmla="*/ 1500245 h 3892206"/>
              <a:gd name="connsiteX2" fmla="*/ 929530 w 952083"/>
              <a:gd name="connsiteY2" fmla="*/ 2912634 h 3892206"/>
              <a:gd name="connsiteX3" fmla="*/ 925855 w 952083"/>
              <a:gd name="connsiteY3" fmla="*/ 3892206 h 3892206"/>
              <a:gd name="connsiteX4" fmla="*/ 137974 w 952083"/>
              <a:gd name="connsiteY4" fmla="*/ 3350224 h 3892206"/>
              <a:gd name="connsiteX5" fmla="*/ 0 w 952083"/>
              <a:gd name="connsiteY5" fmla="*/ 49413 h 3892206"/>
              <a:gd name="connsiteX0" fmla="*/ 0 w 952083"/>
              <a:gd name="connsiteY0" fmla="*/ 49413 h 3892206"/>
              <a:gd name="connsiteX1" fmla="*/ 458695 w 952083"/>
              <a:gd name="connsiteY1" fmla="*/ 244651 h 3892206"/>
              <a:gd name="connsiteX2" fmla="*/ 929530 w 952083"/>
              <a:gd name="connsiteY2" fmla="*/ 2912634 h 3892206"/>
              <a:gd name="connsiteX3" fmla="*/ 925855 w 952083"/>
              <a:gd name="connsiteY3" fmla="*/ 3892206 h 3892206"/>
              <a:gd name="connsiteX0" fmla="*/ 0 w 952083"/>
              <a:gd name="connsiteY0" fmla="*/ 49413 h 3892206"/>
              <a:gd name="connsiteX1" fmla="*/ 758946 w 952083"/>
              <a:gd name="connsiteY1" fmla="*/ 1500245 h 3892206"/>
              <a:gd name="connsiteX2" fmla="*/ 929530 w 952083"/>
              <a:gd name="connsiteY2" fmla="*/ 2912634 h 3892206"/>
              <a:gd name="connsiteX3" fmla="*/ 925855 w 952083"/>
              <a:gd name="connsiteY3" fmla="*/ 3892206 h 3892206"/>
              <a:gd name="connsiteX4" fmla="*/ 137974 w 952083"/>
              <a:gd name="connsiteY4" fmla="*/ 3350224 h 3892206"/>
              <a:gd name="connsiteX5" fmla="*/ 0 w 952083"/>
              <a:gd name="connsiteY5" fmla="*/ 49413 h 3892206"/>
              <a:gd name="connsiteX0" fmla="*/ 0 w 952083"/>
              <a:gd name="connsiteY0" fmla="*/ 49413 h 3892206"/>
              <a:gd name="connsiteX1" fmla="*/ 458695 w 952083"/>
              <a:gd name="connsiteY1" fmla="*/ 244651 h 3892206"/>
              <a:gd name="connsiteX2" fmla="*/ 929530 w 952083"/>
              <a:gd name="connsiteY2" fmla="*/ 2912634 h 3892206"/>
              <a:gd name="connsiteX0" fmla="*/ 0 w 952083"/>
              <a:gd name="connsiteY0" fmla="*/ 49413 h 4072694"/>
              <a:gd name="connsiteX1" fmla="*/ 758946 w 952083"/>
              <a:gd name="connsiteY1" fmla="*/ 1500245 h 4072694"/>
              <a:gd name="connsiteX2" fmla="*/ 929530 w 952083"/>
              <a:gd name="connsiteY2" fmla="*/ 2912634 h 4072694"/>
              <a:gd name="connsiteX3" fmla="*/ 925855 w 952083"/>
              <a:gd name="connsiteY3" fmla="*/ 3892206 h 4072694"/>
              <a:gd name="connsiteX4" fmla="*/ 137974 w 952083"/>
              <a:gd name="connsiteY4" fmla="*/ 3350224 h 4072694"/>
              <a:gd name="connsiteX5" fmla="*/ 0 w 952083"/>
              <a:gd name="connsiteY5" fmla="*/ 49413 h 4072694"/>
              <a:gd name="connsiteX0" fmla="*/ 0 w 952083"/>
              <a:gd name="connsiteY0" fmla="*/ 49413 h 4072694"/>
              <a:gd name="connsiteX1" fmla="*/ 458695 w 952083"/>
              <a:gd name="connsiteY1" fmla="*/ 244651 h 4072694"/>
              <a:gd name="connsiteX2" fmla="*/ 847644 w 952083"/>
              <a:gd name="connsiteY2" fmla="*/ 4072694 h 4072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52083" h="4072694" stroke="0" extrusionOk="0">
                <a:moveTo>
                  <a:pt x="0" y="49413"/>
                </a:moveTo>
                <a:cubicBezTo>
                  <a:pt x="103495" y="-258917"/>
                  <a:pt x="685911" y="954803"/>
                  <a:pt x="758946" y="1500245"/>
                </a:cubicBezTo>
                <a:cubicBezTo>
                  <a:pt x="845630" y="1991096"/>
                  <a:pt x="901712" y="2513974"/>
                  <a:pt x="929530" y="2912634"/>
                </a:cubicBezTo>
                <a:cubicBezTo>
                  <a:pt x="975852" y="3387880"/>
                  <a:pt x="938506" y="3568200"/>
                  <a:pt x="925855" y="3892206"/>
                </a:cubicBezTo>
                <a:lnTo>
                  <a:pt x="137974" y="3350224"/>
                </a:lnTo>
                <a:lnTo>
                  <a:pt x="0" y="49413"/>
                </a:lnTo>
                <a:close/>
              </a:path>
              <a:path w="952083" h="4072694" fill="none">
                <a:moveTo>
                  <a:pt x="0" y="49413"/>
                </a:moveTo>
                <a:cubicBezTo>
                  <a:pt x="76449" y="81953"/>
                  <a:pt x="358364" y="-55131"/>
                  <a:pt x="458695" y="244651"/>
                </a:cubicBezTo>
                <a:cubicBezTo>
                  <a:pt x="613617" y="721854"/>
                  <a:pt x="769784" y="3464768"/>
                  <a:pt x="847644" y="4072694"/>
                </a:cubicBezTo>
              </a:path>
            </a:pathLst>
          </a:custGeom>
          <a:ln w="19050">
            <a:solidFill>
              <a:srgbClr val="FF0000"/>
            </a:solidFill>
            <a:headEnd type="stealth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08643839"/>
              </p:ext>
            </p:extLst>
          </p:nvPr>
        </p:nvGraphicFramePr>
        <p:xfrm>
          <a:off x="2212216" y="4129893"/>
          <a:ext cx="1381125" cy="7417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678" name="Equation" r:id="rId35" imgW="685800" imgH="393700" progId="Equation.DSMT4">
                  <p:embed/>
                </p:oleObj>
              </mc:Choice>
              <mc:Fallback>
                <p:oleObj name="Equation" r:id="rId35" imgW="685800" imgH="393700" progId="Equation.DSMT4">
                  <p:embed/>
                  <p:pic>
                    <p:nvPicPr>
                      <p:cNvPr id="0" name="Object 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12216" y="4129893"/>
                        <a:ext cx="1381125" cy="74176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0" name="组合 9"/>
          <p:cNvGrpSpPr/>
          <p:nvPr/>
        </p:nvGrpSpPr>
        <p:grpSpPr>
          <a:xfrm>
            <a:off x="3360465" y="3098086"/>
            <a:ext cx="451442" cy="792950"/>
            <a:chOff x="2956620" y="4130781"/>
            <a:chExt cx="601922" cy="1057267"/>
          </a:xfrm>
        </p:grpSpPr>
        <p:sp>
          <p:nvSpPr>
            <p:cNvPr id="8" name="右箭头 7"/>
            <p:cNvSpPr/>
            <p:nvPr/>
          </p:nvSpPr>
          <p:spPr>
            <a:xfrm>
              <a:off x="3147858" y="4598835"/>
              <a:ext cx="410684" cy="121159"/>
            </a:xfrm>
            <a:prstGeom prst="rightArrow">
              <a:avLst>
                <a:gd name="adj1" fmla="val 31132"/>
                <a:gd name="adj2" fmla="val 7830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右大括号 8"/>
            <p:cNvSpPr/>
            <p:nvPr/>
          </p:nvSpPr>
          <p:spPr>
            <a:xfrm>
              <a:off x="2956620" y="4130781"/>
              <a:ext cx="236956" cy="1057267"/>
            </a:xfrm>
            <a:prstGeom prst="rightBrace">
              <a:avLst>
                <a:gd name="adj1" fmla="val 63002"/>
                <a:gd name="adj2" fmla="val 50000"/>
              </a:avLst>
            </a:prstGeom>
            <a:ln w="127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aphicFrame>
        <p:nvGraphicFramePr>
          <p:cNvPr id="46" name="对象 4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69170530"/>
              </p:ext>
            </p:extLst>
          </p:nvPr>
        </p:nvGraphicFramePr>
        <p:xfrm>
          <a:off x="4900613" y="4076700"/>
          <a:ext cx="3036094" cy="7989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679" name="Equation" r:id="rId37" imgW="1396800" imgH="393480" progId="Equation.DSMT4">
                  <p:embed/>
                </p:oleObj>
              </mc:Choice>
              <mc:Fallback>
                <p:oleObj name="Equation" r:id="rId37" imgW="1396800" imgH="393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00613" y="4076700"/>
                        <a:ext cx="3036094" cy="79891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矩形 14"/>
          <p:cNvSpPr/>
          <p:nvPr/>
        </p:nvSpPr>
        <p:spPr>
          <a:xfrm>
            <a:off x="4097657" y="4271575"/>
            <a:ext cx="841612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100" b="1" dirty="0"/>
              <a:t>极限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2" dur="500"/>
                                        <p:tgtEl>
                                          <p:spTgt spid="747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7" dur="500"/>
                                        <p:tgtEl>
                                          <p:spTgt spid="747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3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3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4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3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5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3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5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8E3F527-D0C8-43EC-BE0D-E2192C11C7E4}" type="slidenum">
              <a:rPr lang="en-US" altLang="zh-CN"/>
              <a:pPr>
                <a:defRPr/>
              </a:pPr>
              <a:t>33</a:t>
            </a:fld>
            <a:endParaRPr lang="en-US" altLang="zh-CN" dirty="0"/>
          </a:p>
        </p:txBody>
      </p:sp>
      <p:sp>
        <p:nvSpPr>
          <p:cNvPr id="75778" name="Text Box 2"/>
          <p:cNvSpPr txBox="1">
            <a:spLocks noChangeArrowheads="1"/>
          </p:cNvSpPr>
          <p:nvPr/>
        </p:nvSpPr>
        <p:spPr bwMode="auto">
          <a:xfrm>
            <a:off x="672575" y="1233834"/>
            <a:ext cx="4147075" cy="12557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ct val="50000"/>
              </a:spcBef>
            </a:pPr>
            <a:r>
              <a:rPr kumimoji="1" lang="en-US" altLang="zh-CN" sz="2100" b="1" dirty="0">
                <a:latin typeface="宋体" pitchFamily="2" charset="-122"/>
              </a:rPr>
              <a:t>    </a:t>
            </a:r>
            <a:r>
              <a:rPr kumimoji="1" lang="zh-CN" altLang="en-US" sz="2100" b="1" dirty="0">
                <a:latin typeface="宋体" pitchFamily="2" charset="-122"/>
              </a:rPr>
              <a:t>电场中某一点的电场强度沿任一方向的分量，等于这一点的电势沿该方向</a:t>
            </a:r>
            <a:r>
              <a:rPr kumimoji="1" lang="zh-CN" altLang="en-US" sz="2100" b="1" dirty="0">
                <a:solidFill>
                  <a:srgbClr val="C00000"/>
                </a:solidFill>
                <a:latin typeface="宋体" pitchFamily="2" charset="-122"/>
              </a:rPr>
              <a:t>电势变化率的负值</a:t>
            </a:r>
            <a:r>
              <a:rPr kumimoji="1" lang="en-US" altLang="zh-CN" sz="2100" b="1" dirty="0">
                <a:latin typeface="宋体" pitchFamily="2" charset="-122"/>
              </a:rPr>
              <a:t>.</a:t>
            </a:r>
          </a:p>
        </p:txBody>
      </p:sp>
      <p:grpSp>
        <p:nvGrpSpPr>
          <p:cNvPr id="31" name="组合 30"/>
          <p:cNvGrpSpPr/>
          <p:nvPr/>
        </p:nvGrpSpPr>
        <p:grpSpPr>
          <a:xfrm>
            <a:off x="796699" y="2996737"/>
            <a:ext cx="7016616" cy="785300"/>
            <a:chOff x="476545" y="5251118"/>
            <a:chExt cx="9355490" cy="1047067"/>
          </a:xfrm>
        </p:grpSpPr>
        <p:sp>
          <p:nvSpPr>
            <p:cNvPr id="29" name="Text Box 29"/>
            <p:cNvSpPr txBox="1">
              <a:spLocks noChangeArrowheads="1"/>
            </p:cNvSpPr>
            <p:nvPr/>
          </p:nvSpPr>
          <p:spPr bwMode="auto">
            <a:xfrm>
              <a:off x="476545" y="5454515"/>
              <a:ext cx="6019800" cy="61555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en-US" altLang="zh-CN" sz="2400" b="1" i="1" dirty="0">
                  <a:latin typeface="Times New Roman" pitchFamily="18" charset="0"/>
                  <a:cs typeface="Times New Roman" pitchFamily="18" charset="0"/>
                </a:rPr>
                <a:t>l </a:t>
              </a:r>
              <a:r>
                <a:rPr kumimoji="1" lang="zh-CN" altLang="en-US" sz="2400" b="1" dirty="0">
                  <a:latin typeface="宋体" pitchFamily="2" charset="-122"/>
                </a:rPr>
                <a:t>是任意方向</a:t>
              </a:r>
            </a:p>
          </p:txBody>
        </p:sp>
        <p:graphicFrame>
          <p:nvGraphicFramePr>
            <p:cNvPr id="92162" name="Object 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539846066"/>
                </p:ext>
              </p:extLst>
            </p:nvPr>
          </p:nvGraphicFramePr>
          <p:xfrm>
            <a:off x="3270251" y="5251118"/>
            <a:ext cx="1759488" cy="104706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1584" name="Equation" r:id="rId3" imgW="723600" imgH="406080" progId="Equation.DSMT4">
                    <p:embed/>
                  </p:oleObj>
                </mc:Choice>
                <mc:Fallback>
                  <p:oleObj name="Equation" r:id="rId3" imgW="723600" imgH="406080" progId="Equation.DSMT4">
                    <p:embed/>
                    <p:pic>
                      <p:nvPicPr>
                        <p:cNvPr id="0" name="Object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70251" y="5251118"/>
                          <a:ext cx="1759488" cy="104706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8" name="Object 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575581718"/>
                </p:ext>
              </p:extLst>
            </p:nvPr>
          </p:nvGraphicFramePr>
          <p:xfrm>
            <a:off x="5734754" y="5268793"/>
            <a:ext cx="4097281" cy="101171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1585" name="Equation" r:id="rId5" imgW="1854000" imgH="431640" progId="Equation.DSMT4">
                    <p:embed/>
                  </p:oleObj>
                </mc:Choice>
                <mc:Fallback>
                  <p:oleObj name="Equation" r:id="rId5" imgW="1854000" imgH="43164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734754" y="5268793"/>
                          <a:ext cx="4097281" cy="101171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" name="组合 2"/>
          <p:cNvGrpSpPr/>
          <p:nvPr/>
        </p:nvGrpSpPr>
        <p:grpSpPr>
          <a:xfrm>
            <a:off x="5571667" y="189747"/>
            <a:ext cx="2340743" cy="2388514"/>
            <a:chOff x="5292080" y="1205015"/>
            <a:chExt cx="3733800" cy="3810000"/>
          </a:xfrm>
        </p:grpSpPr>
        <p:sp>
          <p:nvSpPr>
            <p:cNvPr id="55" name="Rectangle 8"/>
            <p:cNvSpPr>
              <a:spLocks noChangeArrowheads="1"/>
            </p:cNvSpPr>
            <p:nvPr/>
          </p:nvSpPr>
          <p:spPr bwMode="auto">
            <a:xfrm>
              <a:off x="5292080" y="1205015"/>
              <a:ext cx="3733800" cy="38100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6" name="Arc 10"/>
            <p:cNvSpPr>
              <a:spLocks/>
            </p:cNvSpPr>
            <p:nvPr/>
          </p:nvSpPr>
          <p:spPr bwMode="auto">
            <a:xfrm>
              <a:off x="5673080" y="1533628"/>
              <a:ext cx="3200400" cy="2921000"/>
            </a:xfrm>
            <a:custGeom>
              <a:avLst/>
              <a:gdLst>
                <a:gd name="T0" fmla="*/ 2147483647 w 21600"/>
                <a:gd name="T1" fmla="*/ 0 h 20787"/>
                <a:gd name="T2" fmla="*/ 2147483647 w 21600"/>
                <a:gd name="T3" fmla="*/ 2147483647 h 20787"/>
                <a:gd name="T4" fmla="*/ 0 w 21600"/>
                <a:gd name="T5" fmla="*/ 2147483647 h 20787"/>
                <a:gd name="T6" fmla="*/ 0 60000 65536"/>
                <a:gd name="T7" fmla="*/ 0 60000 65536"/>
                <a:gd name="T8" fmla="*/ 0 60000 65536"/>
                <a:gd name="T9" fmla="*/ 0 w 21600"/>
                <a:gd name="T10" fmla="*/ 0 h 20787"/>
                <a:gd name="T11" fmla="*/ 21600 w 21600"/>
                <a:gd name="T12" fmla="*/ 20787 h 2078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0787" fill="none" extrusionOk="0">
                  <a:moveTo>
                    <a:pt x="5870" y="0"/>
                  </a:moveTo>
                  <a:cubicBezTo>
                    <a:pt x="15175" y="2628"/>
                    <a:pt x="21600" y="11118"/>
                    <a:pt x="21600" y="20787"/>
                  </a:cubicBezTo>
                </a:path>
                <a:path w="21600" h="20787" stroke="0" extrusionOk="0">
                  <a:moveTo>
                    <a:pt x="5870" y="0"/>
                  </a:moveTo>
                  <a:cubicBezTo>
                    <a:pt x="15175" y="2628"/>
                    <a:pt x="21600" y="11118"/>
                    <a:pt x="21600" y="20787"/>
                  </a:cubicBezTo>
                  <a:lnTo>
                    <a:pt x="0" y="20787"/>
                  </a:lnTo>
                  <a:close/>
                </a:path>
              </a:pathLst>
            </a:custGeom>
            <a:noFill/>
            <a:ln w="28575">
              <a:solidFill>
                <a:srgbClr val="9900CC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7" name="Arc 11"/>
            <p:cNvSpPr>
              <a:spLocks/>
            </p:cNvSpPr>
            <p:nvPr/>
          </p:nvSpPr>
          <p:spPr bwMode="auto">
            <a:xfrm>
              <a:off x="5292080" y="2317853"/>
              <a:ext cx="2667000" cy="2559050"/>
            </a:xfrm>
            <a:custGeom>
              <a:avLst/>
              <a:gdLst>
                <a:gd name="T0" fmla="*/ 2147483647 w 21600"/>
                <a:gd name="T1" fmla="*/ 0 h 20607"/>
                <a:gd name="T2" fmla="*/ 2147483647 w 21600"/>
                <a:gd name="T3" fmla="*/ 2147483647 h 20607"/>
                <a:gd name="T4" fmla="*/ 0 w 21600"/>
                <a:gd name="T5" fmla="*/ 2147483647 h 20607"/>
                <a:gd name="T6" fmla="*/ 0 60000 65536"/>
                <a:gd name="T7" fmla="*/ 0 60000 65536"/>
                <a:gd name="T8" fmla="*/ 0 60000 65536"/>
                <a:gd name="T9" fmla="*/ 0 w 21600"/>
                <a:gd name="T10" fmla="*/ 0 h 20607"/>
                <a:gd name="T11" fmla="*/ 21600 w 21600"/>
                <a:gd name="T12" fmla="*/ 20607 h 2060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0607" fill="none" extrusionOk="0">
                  <a:moveTo>
                    <a:pt x="6473" y="-1"/>
                  </a:moveTo>
                  <a:cubicBezTo>
                    <a:pt x="15475" y="2827"/>
                    <a:pt x="21600" y="11171"/>
                    <a:pt x="21600" y="20607"/>
                  </a:cubicBezTo>
                </a:path>
                <a:path w="21600" h="20607" stroke="0" extrusionOk="0">
                  <a:moveTo>
                    <a:pt x="6473" y="-1"/>
                  </a:moveTo>
                  <a:cubicBezTo>
                    <a:pt x="15475" y="2827"/>
                    <a:pt x="21600" y="11171"/>
                    <a:pt x="21600" y="20607"/>
                  </a:cubicBezTo>
                  <a:lnTo>
                    <a:pt x="0" y="20607"/>
                  </a:lnTo>
                  <a:close/>
                </a:path>
              </a:pathLst>
            </a:custGeom>
            <a:noFill/>
            <a:ln w="28575">
              <a:solidFill>
                <a:srgbClr val="9900CC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58" name="Object 1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676391645"/>
                </p:ext>
              </p:extLst>
            </p:nvPr>
          </p:nvGraphicFramePr>
          <p:xfrm>
            <a:off x="6130280" y="1225653"/>
            <a:ext cx="360363" cy="5000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1586" name="Equation" r:id="rId7" imgW="152280" imgH="228600" progId="Equation.DSMT4">
                    <p:embed/>
                  </p:oleObj>
                </mc:Choice>
                <mc:Fallback>
                  <p:oleObj name="Equation" r:id="rId7" imgW="152280" imgH="2286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30280" y="1225653"/>
                          <a:ext cx="360363" cy="50006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9" name="Object 1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646999553"/>
                </p:ext>
              </p:extLst>
            </p:nvPr>
          </p:nvGraphicFramePr>
          <p:xfrm>
            <a:off x="5662355" y="1815105"/>
            <a:ext cx="346075" cy="5286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1587" name="Equation" r:id="rId9" imgW="164880" imgH="228600" progId="Equation.DSMT4">
                    <p:embed/>
                  </p:oleObj>
                </mc:Choice>
                <mc:Fallback>
                  <p:oleObj name="Equation" r:id="rId9" imgW="164880" imgH="2286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662355" y="1815105"/>
                          <a:ext cx="346075" cy="52863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0" name="Line 16"/>
            <p:cNvSpPr>
              <a:spLocks noChangeShapeType="1"/>
            </p:cNvSpPr>
            <p:nvPr/>
          </p:nvSpPr>
          <p:spPr bwMode="auto">
            <a:xfrm flipH="1">
              <a:off x="6206480" y="2627415"/>
              <a:ext cx="2006600" cy="1473200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 type="stealth" w="lg" len="lg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61" name="Object 1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01331877"/>
                </p:ext>
              </p:extLst>
            </p:nvPr>
          </p:nvGraphicFramePr>
          <p:xfrm>
            <a:off x="6282680" y="4100615"/>
            <a:ext cx="361950" cy="457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1588" name="公式" r:id="rId11" imgW="152280" imgH="190440" progId="Equation.3">
                    <p:embed/>
                  </p:oleObj>
                </mc:Choice>
                <mc:Fallback>
                  <p:oleObj name="公式" r:id="rId11" imgW="152280" imgH="1904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82680" y="4100615"/>
                          <a:ext cx="361950" cy="4572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62" name="Group 44"/>
            <p:cNvGrpSpPr>
              <a:grpSpLocks/>
            </p:cNvGrpSpPr>
            <p:nvPr/>
          </p:nvGrpSpPr>
          <p:grpSpPr bwMode="auto">
            <a:xfrm>
              <a:off x="5596880" y="2602015"/>
              <a:ext cx="2628900" cy="1498600"/>
              <a:chOff x="3264" y="2032"/>
              <a:chExt cx="1656" cy="944"/>
            </a:xfrm>
          </p:grpSpPr>
          <p:sp>
            <p:nvSpPr>
              <p:cNvPr id="63" name="Line 22"/>
              <p:cNvSpPr>
                <a:spLocks noChangeShapeType="1"/>
              </p:cNvSpPr>
              <p:nvPr/>
            </p:nvSpPr>
            <p:spPr bwMode="auto">
              <a:xfrm flipH="1">
                <a:off x="3552" y="2032"/>
                <a:ext cx="1368" cy="224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 type="stealth" w="lg" len="lg"/>
              </a:ln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64" name="Line 23"/>
              <p:cNvSpPr>
                <a:spLocks noChangeShapeType="1"/>
              </p:cNvSpPr>
              <p:nvPr/>
            </p:nvSpPr>
            <p:spPr bwMode="auto">
              <a:xfrm>
                <a:off x="3552" y="2256"/>
                <a:ext cx="96" cy="720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prstDash val="dash"/>
                <a:round/>
                <a:headEnd/>
                <a:tailEnd type="none" w="sm" len="lg"/>
              </a:ln>
            </p:spPr>
            <p:txBody>
              <a:bodyPr wrap="none"/>
              <a:lstStyle/>
              <a:p>
                <a:endParaRPr lang="zh-CN" altLang="en-US"/>
              </a:p>
            </p:txBody>
          </p:sp>
          <p:graphicFrame>
            <p:nvGraphicFramePr>
              <p:cNvPr id="65" name="Object 24"/>
              <p:cNvGraphicFramePr>
                <a:graphicFrameLocks noChangeAspect="1"/>
              </p:cNvGraphicFramePr>
              <p:nvPr/>
            </p:nvGraphicFramePr>
            <p:xfrm>
              <a:off x="3264" y="2064"/>
              <a:ext cx="261" cy="33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21589" name="Equation" r:id="rId13" imgW="177480" imgH="228600" progId="Equation.3">
                      <p:embed/>
                    </p:oleObj>
                  </mc:Choice>
                  <mc:Fallback>
                    <p:oleObj name="Equation" r:id="rId13" imgW="177480" imgH="228600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264" y="2064"/>
                            <a:ext cx="261" cy="336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aphicFrame>
          <p:nvGraphicFramePr>
            <p:cNvPr id="66" name="Object 3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590161261"/>
                </p:ext>
              </p:extLst>
            </p:nvPr>
          </p:nvGraphicFramePr>
          <p:xfrm>
            <a:off x="6663680" y="2881415"/>
            <a:ext cx="350838" cy="381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1590" name="Equation" r:id="rId15" imgW="152280" imgH="164880" progId="Equation.3">
                    <p:embed/>
                  </p:oleObj>
                </mc:Choice>
                <mc:Fallback>
                  <p:oleObj name="Equation" r:id="rId15" imgW="152280" imgH="1648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663680" y="2881415"/>
                          <a:ext cx="350838" cy="3810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7" name="Object 3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253189109"/>
                </p:ext>
              </p:extLst>
            </p:nvPr>
          </p:nvGraphicFramePr>
          <p:xfrm>
            <a:off x="8598843" y="4253015"/>
            <a:ext cx="239712" cy="3603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1591" name="Equation" r:id="rId17" imgW="101520" imgH="164880" progId="Equation.3">
                    <p:embed/>
                  </p:oleObj>
                </mc:Choice>
                <mc:Fallback>
                  <p:oleObj name="Equation" r:id="rId17" imgW="101520" imgH="1648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598843" y="4253015"/>
                          <a:ext cx="239712" cy="36036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8" name="Object 3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13206275"/>
                </p:ext>
              </p:extLst>
            </p:nvPr>
          </p:nvGraphicFramePr>
          <p:xfrm>
            <a:off x="7592368" y="4481615"/>
            <a:ext cx="358775" cy="3603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1592" name="Equation" r:id="rId19" imgW="152280" imgH="164880" progId="Equation.3">
                    <p:embed/>
                  </p:oleObj>
                </mc:Choice>
                <mc:Fallback>
                  <p:oleObj name="Equation" r:id="rId19" imgW="152280" imgH="1648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592368" y="4481615"/>
                          <a:ext cx="358775" cy="36036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9" name="Oval 28"/>
            <p:cNvSpPr>
              <a:spLocks noChangeArrowheads="1"/>
            </p:cNvSpPr>
            <p:nvPr/>
          </p:nvSpPr>
          <p:spPr bwMode="auto">
            <a:xfrm flipH="1">
              <a:off x="8187680" y="2576615"/>
              <a:ext cx="76200" cy="76200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70" name="Object 2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31418375"/>
                </p:ext>
              </p:extLst>
            </p:nvPr>
          </p:nvGraphicFramePr>
          <p:xfrm>
            <a:off x="8340080" y="2271815"/>
            <a:ext cx="350838" cy="381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1593" name="Equation" r:id="rId21" imgW="152280" imgH="164880" progId="Equation.3">
                    <p:embed/>
                  </p:oleObj>
                </mc:Choice>
                <mc:Fallback>
                  <p:oleObj name="Equation" r:id="rId21" imgW="152280" imgH="1648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340080" y="2271815"/>
                          <a:ext cx="350838" cy="3810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71" name="Group 43"/>
            <p:cNvGrpSpPr>
              <a:grpSpLocks/>
            </p:cNvGrpSpPr>
            <p:nvPr/>
          </p:nvGrpSpPr>
          <p:grpSpPr bwMode="auto">
            <a:xfrm>
              <a:off x="6968480" y="2195615"/>
              <a:ext cx="1257300" cy="914400"/>
              <a:chOff x="4128" y="1776"/>
              <a:chExt cx="792" cy="576"/>
            </a:xfrm>
          </p:grpSpPr>
          <p:graphicFrame>
            <p:nvGraphicFramePr>
              <p:cNvPr id="72" name="Object 19"/>
              <p:cNvGraphicFramePr>
                <a:graphicFrameLocks noChangeAspect="1"/>
              </p:cNvGraphicFramePr>
              <p:nvPr/>
            </p:nvGraphicFramePr>
            <p:xfrm>
              <a:off x="4416" y="2112"/>
              <a:ext cx="171" cy="24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21594" name="公式" r:id="rId23" imgW="126720" imgH="177480" progId="Equation.3">
                      <p:embed/>
                    </p:oleObj>
                  </mc:Choice>
                  <mc:Fallback>
                    <p:oleObj name="公式" r:id="rId23" imgW="126720" imgH="177480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416" y="2112"/>
                            <a:ext cx="171" cy="24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pSp>
            <p:nvGrpSpPr>
              <p:cNvPr id="73" name="Group 42"/>
              <p:cNvGrpSpPr>
                <a:grpSpLocks/>
              </p:cNvGrpSpPr>
              <p:nvPr/>
            </p:nvGrpSpPr>
            <p:grpSpPr bwMode="auto">
              <a:xfrm>
                <a:off x="4128" y="1776"/>
                <a:ext cx="792" cy="384"/>
                <a:chOff x="4128" y="1776"/>
                <a:chExt cx="792" cy="384"/>
              </a:xfrm>
            </p:grpSpPr>
            <p:sp>
              <p:nvSpPr>
                <p:cNvPr id="75" name="Line 15"/>
                <p:cNvSpPr>
                  <a:spLocks noChangeShapeType="1"/>
                </p:cNvSpPr>
                <p:nvPr/>
              </p:nvSpPr>
              <p:spPr bwMode="auto">
                <a:xfrm flipH="1">
                  <a:off x="4128" y="2040"/>
                  <a:ext cx="792" cy="120"/>
                </a:xfrm>
                <a:prstGeom prst="line">
                  <a:avLst/>
                </a:prstGeom>
                <a:noFill/>
                <a:ln w="28575">
                  <a:solidFill>
                    <a:srgbClr val="0000FF"/>
                  </a:solidFill>
                  <a:round/>
                  <a:headEnd/>
                  <a:tailEnd type="stealth" w="lg" len="lg"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graphicFrame>
              <p:nvGraphicFramePr>
                <p:cNvPr id="76" name="Object 17"/>
                <p:cNvGraphicFramePr>
                  <a:graphicFrameLocks noChangeAspect="1"/>
                </p:cNvGraphicFramePr>
                <p:nvPr/>
              </p:nvGraphicFramePr>
              <p:xfrm>
                <a:off x="4272" y="1776"/>
                <a:ext cx="336" cy="316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121595" name="公式" r:id="rId25" imgW="215640" imgH="203040" progId="Equation.3">
                        <p:embed/>
                      </p:oleObj>
                    </mc:Choice>
                    <mc:Fallback>
                      <p:oleObj name="公式" r:id="rId25" imgW="215640" imgH="203040" progId="Equation.3">
                        <p:embed/>
                        <p:pic>
                          <p:nvPicPr>
                            <p:cNvPr id="0" name="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26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4272" y="1776"/>
                              <a:ext cx="336" cy="316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  <p:sp>
            <p:nvSpPr>
              <p:cNvPr id="74" name="Arc 40"/>
              <p:cNvSpPr>
                <a:spLocks/>
              </p:cNvSpPr>
              <p:nvPr/>
            </p:nvSpPr>
            <p:spPr bwMode="auto">
              <a:xfrm flipH="1" flipV="1">
                <a:off x="4608" y="2096"/>
                <a:ext cx="48" cy="144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77" name="Oval 27"/>
            <p:cNvSpPr>
              <a:spLocks noChangeArrowheads="1"/>
            </p:cNvSpPr>
            <p:nvPr/>
          </p:nvSpPr>
          <p:spPr bwMode="auto">
            <a:xfrm flipH="1">
              <a:off x="6932920" y="2765665"/>
              <a:ext cx="76200" cy="76200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95812297"/>
              </p:ext>
            </p:extLst>
          </p:nvPr>
        </p:nvGraphicFramePr>
        <p:xfrm>
          <a:off x="1789402" y="298472"/>
          <a:ext cx="1435894" cy="7989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596" name="Equation" r:id="rId27" imgW="660240" imgH="393480" progId="Equation.DSMT4">
                  <p:embed/>
                </p:oleObj>
              </mc:Choice>
              <mc:Fallback>
                <p:oleObj name="Equation" r:id="rId27" imgW="660240" imgH="393480" progId="Equation.DSMT4">
                  <p:embed/>
                  <p:pic>
                    <p:nvPicPr>
                      <p:cNvPr id="0" name="对象 4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89402" y="298472"/>
                        <a:ext cx="1435894" cy="79891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" name="Text Box 2"/>
          <p:cNvSpPr txBox="1">
            <a:spLocks noChangeArrowheads="1"/>
          </p:cNvSpPr>
          <p:nvPr/>
        </p:nvSpPr>
        <p:spPr bwMode="auto">
          <a:xfrm>
            <a:off x="150500" y="4276778"/>
            <a:ext cx="8117517" cy="4801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ct val="50000"/>
              </a:spcBef>
            </a:pPr>
            <a:r>
              <a:rPr kumimoji="1" lang="zh-CN" altLang="en-US" sz="2100" b="1">
                <a:latin typeface="宋体" pitchFamily="2" charset="-122"/>
              </a:rPr>
              <a:t>    上式中的“</a:t>
            </a:r>
            <a:r>
              <a:rPr kumimoji="1" lang="en-US" altLang="zh-CN" sz="2100" b="1">
                <a:latin typeface="黑体" panose="02010609060101010101" pitchFamily="49" charset="-122"/>
                <a:ea typeface="黑体" panose="02010609060101010101" pitchFamily="49" charset="-122"/>
              </a:rPr>
              <a:t>-</a:t>
            </a:r>
            <a:r>
              <a:rPr kumimoji="1" lang="zh-CN" altLang="en-US" sz="2100" b="1">
                <a:latin typeface="宋体" pitchFamily="2" charset="-122"/>
              </a:rPr>
              <a:t>”表示：</a:t>
            </a:r>
            <a:r>
              <a:rPr kumimoji="1" lang="zh-CN" altLang="en-US" sz="2100" b="1">
                <a:solidFill>
                  <a:srgbClr val="C00000"/>
                </a:solidFill>
                <a:latin typeface="宋体" pitchFamily="2" charset="-122"/>
              </a:rPr>
              <a:t>电势</a:t>
            </a:r>
            <a:r>
              <a:rPr kumimoji="1" lang="zh-CN" altLang="en-US" sz="2100" b="1">
                <a:latin typeface="宋体" pitchFamily="2" charset="-122"/>
              </a:rPr>
              <a:t>升高的方向与</a:t>
            </a:r>
            <a:r>
              <a:rPr kumimoji="1" lang="zh-CN" altLang="en-US" sz="2100" b="1">
                <a:solidFill>
                  <a:srgbClr val="C00000"/>
                </a:solidFill>
                <a:latin typeface="宋体" pitchFamily="2" charset="-122"/>
              </a:rPr>
              <a:t>电场强度</a:t>
            </a:r>
            <a:r>
              <a:rPr kumimoji="1" lang="zh-CN" altLang="en-US" sz="2100" b="1">
                <a:latin typeface="宋体" pitchFamily="2" charset="-122"/>
              </a:rPr>
              <a:t>的方向</a:t>
            </a:r>
            <a:r>
              <a:rPr kumimoji="1" lang="zh-CN" altLang="en-US" sz="2100" b="1">
                <a:solidFill>
                  <a:srgbClr val="C00000"/>
                </a:solidFill>
                <a:latin typeface="宋体" pitchFamily="2" charset="-122"/>
              </a:rPr>
              <a:t>相反</a:t>
            </a:r>
            <a:r>
              <a:rPr kumimoji="1" lang="en-US" altLang="zh-CN" sz="2100" b="1">
                <a:latin typeface="宋体" pitchFamily="2" charset="-122"/>
              </a:rPr>
              <a:t>.</a:t>
            </a:r>
            <a:endParaRPr kumimoji="1" lang="en-US" altLang="zh-CN" sz="2100" b="1" dirty="0">
              <a:latin typeface="宋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757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778" grpId="0"/>
      <p:bldP spid="33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9E93168-1353-421B-BDDA-66C3E4E43736}" type="slidenum">
              <a:rPr lang="en-US" altLang="zh-CN"/>
              <a:pPr>
                <a:defRPr/>
              </a:pPr>
              <a:t>34</a:t>
            </a:fld>
            <a:endParaRPr lang="en-US" altLang="zh-CN" dirty="0"/>
          </a:p>
        </p:txBody>
      </p:sp>
      <p:graphicFrame>
        <p:nvGraphicFramePr>
          <p:cNvPr id="92162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61487126"/>
              </p:ext>
            </p:extLst>
          </p:nvPr>
        </p:nvGraphicFramePr>
        <p:xfrm>
          <a:off x="1715691" y="291704"/>
          <a:ext cx="2822153" cy="7060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433" name="Equation" r:id="rId3" imgW="1828800" imgH="431640" progId="Equation.DSMT4">
                  <p:embed/>
                </p:oleObj>
              </mc:Choice>
              <mc:Fallback>
                <p:oleObj name="Equation" r:id="rId3" imgW="1828800" imgH="431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15691" y="291704"/>
                        <a:ext cx="2822153" cy="70601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629" name="Text Box 6"/>
          <p:cNvSpPr txBox="1">
            <a:spLocks noChangeArrowheads="1"/>
          </p:cNvSpPr>
          <p:nvPr/>
        </p:nvSpPr>
        <p:spPr bwMode="auto">
          <a:xfrm>
            <a:off x="1724025" y="2476241"/>
            <a:ext cx="4229100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100" b="1" dirty="0">
                <a:latin typeface="宋体" pitchFamily="2" charset="-122"/>
              </a:rPr>
              <a:t>电场强度等于</a:t>
            </a:r>
            <a:r>
              <a:rPr kumimoji="1" lang="zh-CN" altLang="en-US" sz="2100" b="1" dirty="0">
                <a:solidFill>
                  <a:srgbClr val="CC0000"/>
                </a:solidFill>
                <a:latin typeface="Times New Roman" pitchFamily="18" charset="0"/>
              </a:rPr>
              <a:t>电势梯度</a:t>
            </a:r>
            <a:r>
              <a:rPr kumimoji="1" lang="zh-CN" altLang="en-US" sz="2100" b="1" dirty="0">
                <a:latin typeface="Times New Roman" pitchFamily="18" charset="0"/>
              </a:rPr>
              <a:t>的负值</a:t>
            </a: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19391822"/>
              </p:ext>
            </p:extLst>
          </p:nvPr>
        </p:nvGraphicFramePr>
        <p:xfrm>
          <a:off x="1722835" y="1648331"/>
          <a:ext cx="2771312" cy="6988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434" name="Equation" r:id="rId5" imgW="1815840" imgH="431640" progId="Equation.DSMT4">
                  <p:embed/>
                </p:oleObj>
              </mc:Choice>
              <mc:Fallback>
                <p:oleObj name="Equation" r:id="rId5" imgW="1815840" imgH="431640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22835" y="1648331"/>
                        <a:ext cx="2771312" cy="69881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对象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04727002"/>
              </p:ext>
            </p:extLst>
          </p:nvPr>
        </p:nvGraphicFramePr>
        <p:xfrm>
          <a:off x="4537075" y="1833563"/>
          <a:ext cx="757238" cy="328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435" name="Equation" r:id="rId7" imgW="495000" imgH="203040" progId="Equation.DSMT4">
                  <p:embed/>
                </p:oleObj>
              </mc:Choice>
              <mc:Fallback>
                <p:oleObj name="Equation" r:id="rId7" imgW="49500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37075" y="1833563"/>
                        <a:ext cx="757238" cy="3286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Text Box 6"/>
          <p:cNvSpPr txBox="1">
            <a:spLocks noChangeArrowheads="1"/>
          </p:cNvSpPr>
          <p:nvPr/>
        </p:nvSpPr>
        <p:spPr bwMode="auto">
          <a:xfrm>
            <a:off x="1724025" y="1126815"/>
            <a:ext cx="4229100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100" b="1" dirty="0">
                <a:latin typeface="宋体" pitchFamily="2" charset="-122"/>
              </a:rPr>
              <a:t>多元函数这样写：</a:t>
            </a:r>
            <a:endParaRPr kumimoji="1" lang="zh-CN" altLang="en-US" sz="2100" b="1" dirty="0">
              <a:latin typeface="Times New Roman" pitchFamily="18" charset="0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1733040" y="3146824"/>
            <a:ext cx="5753611" cy="1444229"/>
            <a:chOff x="659720" y="4208464"/>
            <a:chExt cx="7671481" cy="1925638"/>
          </a:xfrm>
        </p:grpSpPr>
        <p:grpSp>
          <p:nvGrpSpPr>
            <p:cNvPr id="23" name="Group 22"/>
            <p:cNvGrpSpPr>
              <a:grpSpLocks/>
            </p:cNvGrpSpPr>
            <p:nvPr/>
          </p:nvGrpSpPr>
          <p:grpSpPr bwMode="auto">
            <a:xfrm>
              <a:off x="2843213" y="4208464"/>
              <a:ext cx="5487988" cy="1925638"/>
              <a:chOff x="1151" y="2467"/>
              <a:chExt cx="3457" cy="1213"/>
            </a:xfrm>
          </p:grpSpPr>
          <p:grpSp>
            <p:nvGrpSpPr>
              <p:cNvPr id="28" name="Group 20"/>
              <p:cNvGrpSpPr>
                <a:grpSpLocks/>
              </p:cNvGrpSpPr>
              <p:nvPr/>
            </p:nvGrpSpPr>
            <p:grpSpPr bwMode="auto">
              <a:xfrm>
                <a:off x="1151" y="2467"/>
                <a:ext cx="3457" cy="1085"/>
                <a:chOff x="1104" y="2467"/>
                <a:chExt cx="3499" cy="1085"/>
              </a:xfrm>
            </p:grpSpPr>
            <p:sp>
              <p:nvSpPr>
                <p:cNvPr id="29" name="AutoShape 15"/>
                <p:cNvSpPr>
                  <a:spLocks/>
                </p:cNvSpPr>
                <p:nvPr/>
              </p:nvSpPr>
              <p:spPr bwMode="auto">
                <a:xfrm>
                  <a:off x="1104" y="2688"/>
                  <a:ext cx="192" cy="864"/>
                </a:xfrm>
                <a:prstGeom prst="leftBrace">
                  <a:avLst>
                    <a:gd name="adj1" fmla="val 37500"/>
                    <a:gd name="adj2" fmla="val 50000"/>
                  </a:avLst>
                </a:prstGeom>
                <a:noFill/>
                <a:ln w="38100">
                  <a:solidFill>
                    <a:srgbClr val="CC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 sz="2100"/>
                </a:p>
              </p:txBody>
            </p:sp>
            <p:sp>
              <p:nvSpPr>
                <p:cNvPr id="30" name="Text Box 16"/>
                <p:cNvSpPr txBox="1">
                  <a:spLocks noChangeArrowheads="1"/>
                </p:cNvSpPr>
                <p:nvPr/>
              </p:nvSpPr>
              <p:spPr bwMode="auto">
                <a:xfrm>
                  <a:off x="1338" y="2467"/>
                  <a:ext cx="3265" cy="34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square"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:r>
                    <a:rPr kumimoji="1" lang="zh-CN" altLang="en-US" sz="2100" b="1">
                      <a:latin typeface="Times New Roman" pitchFamily="18" charset="0"/>
                    </a:rPr>
                    <a:t>利</a:t>
                  </a:r>
                  <a:r>
                    <a:rPr kumimoji="1" lang="zh-CN" altLang="en-US" sz="2100" b="1" smtClean="0">
                      <a:latin typeface="Times New Roman" pitchFamily="18" charset="0"/>
                    </a:rPr>
                    <a:t>用点电荷电</a:t>
                  </a:r>
                  <a:r>
                    <a:rPr kumimoji="1" lang="zh-CN" altLang="en-US" sz="2100" b="1" dirty="0">
                      <a:latin typeface="Times New Roman" pitchFamily="18" charset="0"/>
                    </a:rPr>
                    <a:t>场强度</a:t>
                  </a:r>
                  <a:r>
                    <a:rPr kumimoji="1" lang="zh-CN" altLang="en-US" sz="2100" b="1">
                      <a:latin typeface="Times New Roman" pitchFamily="18" charset="0"/>
                    </a:rPr>
                    <a:t>叠</a:t>
                  </a:r>
                  <a:r>
                    <a:rPr kumimoji="1" lang="zh-CN" altLang="en-US" sz="2100" b="1" smtClean="0">
                      <a:latin typeface="Times New Roman" pitchFamily="18" charset="0"/>
                    </a:rPr>
                    <a:t>加</a:t>
                  </a:r>
                  <a:endParaRPr kumimoji="1" lang="zh-CN" altLang="en-US" sz="2100" b="1" dirty="0">
                    <a:latin typeface="Times New Roman" pitchFamily="18" charset="0"/>
                  </a:endParaRPr>
                </a:p>
              </p:txBody>
            </p:sp>
          </p:grpSp>
          <p:sp>
            <p:nvSpPr>
              <p:cNvPr id="25" name="Text Box 17"/>
              <p:cNvSpPr txBox="1">
                <a:spLocks noChangeArrowheads="1"/>
              </p:cNvSpPr>
              <p:nvPr/>
            </p:nvSpPr>
            <p:spPr bwMode="auto">
              <a:xfrm>
                <a:off x="1344" y="2899"/>
                <a:ext cx="2438" cy="3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kumimoji="1" lang="zh-CN" altLang="en-US" sz="2100" b="1">
                    <a:latin typeface="Times New Roman" pitchFamily="18" charset="0"/>
                  </a:rPr>
                  <a:t>利用高斯定理</a:t>
                </a:r>
              </a:p>
            </p:txBody>
          </p:sp>
          <p:sp>
            <p:nvSpPr>
              <p:cNvPr id="26" name="Text Box 18"/>
              <p:cNvSpPr txBox="1">
                <a:spLocks noChangeArrowheads="1"/>
              </p:cNvSpPr>
              <p:nvPr/>
            </p:nvSpPr>
            <p:spPr bwMode="auto">
              <a:xfrm>
                <a:off x="1344" y="3331"/>
                <a:ext cx="3264" cy="3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kumimoji="1" lang="zh-CN" altLang="en-US" sz="2100" b="1" dirty="0">
                    <a:latin typeface="Times New Roman" pitchFamily="18" charset="0"/>
                  </a:rPr>
                  <a:t>利用电势与电场强度的关系</a:t>
                </a:r>
              </a:p>
            </p:txBody>
          </p:sp>
        </p:grpSp>
        <p:sp>
          <p:nvSpPr>
            <p:cNvPr id="31" name="Text Box 16"/>
            <p:cNvSpPr txBox="1">
              <a:spLocks noChangeArrowheads="1"/>
            </p:cNvSpPr>
            <p:nvPr/>
          </p:nvSpPr>
          <p:spPr bwMode="auto">
            <a:xfrm>
              <a:off x="659720" y="4639112"/>
              <a:ext cx="4366986" cy="12003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2100" b="1" dirty="0">
                  <a:latin typeface="Times New Roman" pitchFamily="18" charset="0"/>
                </a:rPr>
                <a:t>求电场强度</a:t>
              </a:r>
              <a:endParaRPr kumimoji="1" lang="en-US" altLang="zh-CN" sz="2100" b="1" dirty="0">
                <a:latin typeface="Times New Roman" pitchFamily="18" charset="0"/>
              </a:endParaRPr>
            </a:p>
            <a:p>
              <a:pPr>
                <a:spcBef>
                  <a:spcPct val="50000"/>
                </a:spcBef>
              </a:pPr>
              <a:r>
                <a:rPr kumimoji="1" lang="zh-CN" altLang="en-US" sz="2100" b="1" dirty="0">
                  <a:latin typeface="Times New Roman" pitchFamily="18" charset="0"/>
                </a:rPr>
                <a:t>三种方法：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57469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6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9" grpId="0"/>
      <p:bldP spid="20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CFF002A-5EBF-4A6B-AC28-59878510404B}" type="slidenum">
              <a:rPr lang="en-US" altLang="zh-CN" smtClean="0"/>
              <a:pPr>
                <a:defRPr/>
              </a:pPr>
              <a:t>35</a:t>
            </a:fld>
            <a:endParaRPr lang="en-US" altLang="zh-CN" dirty="0"/>
          </a:p>
        </p:txBody>
      </p:sp>
      <p:sp>
        <p:nvSpPr>
          <p:cNvPr id="3" name="object 2"/>
          <p:cNvSpPr txBox="1">
            <a:spLocks/>
          </p:cNvSpPr>
          <p:nvPr/>
        </p:nvSpPr>
        <p:spPr>
          <a:xfrm>
            <a:off x="1426630" y="346000"/>
            <a:ext cx="6178130" cy="4801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zh-CN"/>
            </a:defPPr>
            <a:lvl1pPr>
              <a:spcBef>
                <a:spcPct val="50000"/>
              </a:spcBef>
              <a:defRPr kumimoji="1" sz="2800" b="1">
                <a:latin typeface="Times New Roman" pitchFamily="18" charset="0"/>
              </a:defRPr>
            </a:lvl1pPr>
          </a:lstStyle>
          <a:p>
            <a:pPr>
              <a:lnSpc>
                <a:spcPct val="120000"/>
              </a:lnSpc>
            </a:pPr>
            <a:r>
              <a:rPr lang="zh-CN" altLang="en-US" sz="2100"/>
              <a:t>        电势等于零的地方，电场强度不一定为零，</a:t>
            </a:r>
            <a:endParaRPr lang="en-US" altLang="zh-CN" sz="2100"/>
          </a:p>
        </p:txBody>
      </p:sp>
      <p:grpSp>
        <p:nvGrpSpPr>
          <p:cNvPr id="37" name="组合 36"/>
          <p:cNvGrpSpPr/>
          <p:nvPr/>
        </p:nvGrpSpPr>
        <p:grpSpPr>
          <a:xfrm>
            <a:off x="2701776" y="1628079"/>
            <a:ext cx="1259101" cy="1853846"/>
            <a:chOff x="2078367" y="3471252"/>
            <a:chExt cx="1678801" cy="2471794"/>
          </a:xfrm>
        </p:grpSpPr>
        <p:sp>
          <p:nvSpPr>
            <p:cNvPr id="17" name="object 16"/>
            <p:cNvSpPr txBox="1"/>
            <p:nvPr/>
          </p:nvSpPr>
          <p:spPr>
            <a:xfrm>
              <a:off x="2078367" y="3471252"/>
              <a:ext cx="412115" cy="478337"/>
            </a:xfrm>
            <a:prstGeom prst="rect">
              <a:avLst/>
            </a:prstGeom>
          </p:spPr>
          <p:txBody>
            <a:bodyPr vert="horz" wrap="square" lIns="0" tIns="12383" rIns="0" bIns="0" rtlCol="0">
              <a:spAutoFit/>
            </a:bodyPr>
            <a:lstStyle/>
            <a:p>
              <a:pPr marL="9525">
                <a:spcBef>
                  <a:spcPts val="98"/>
                </a:spcBef>
              </a:pPr>
              <a:r>
                <a:rPr sz="2250" spc="-26" dirty="0">
                  <a:latin typeface="Symbol"/>
                  <a:cs typeface="Symbol"/>
                </a:rPr>
                <a:t></a:t>
              </a:r>
              <a:r>
                <a:rPr sz="2250" i="1" spc="-26" dirty="0">
                  <a:latin typeface="Times New Roman"/>
                  <a:cs typeface="Times New Roman"/>
                </a:rPr>
                <a:t>q</a:t>
              </a:r>
              <a:endParaRPr sz="2250">
                <a:latin typeface="Times New Roman"/>
                <a:cs typeface="Times New Roman"/>
              </a:endParaRPr>
            </a:p>
          </p:txBody>
        </p:sp>
        <p:sp>
          <p:nvSpPr>
            <p:cNvPr id="18" name="object 17"/>
            <p:cNvSpPr txBox="1"/>
            <p:nvPr/>
          </p:nvSpPr>
          <p:spPr>
            <a:xfrm>
              <a:off x="3345053" y="3471252"/>
              <a:ext cx="412115" cy="478337"/>
            </a:xfrm>
            <a:prstGeom prst="rect">
              <a:avLst/>
            </a:prstGeom>
          </p:spPr>
          <p:txBody>
            <a:bodyPr vert="horz" wrap="square" lIns="0" tIns="12383" rIns="0" bIns="0" rtlCol="0">
              <a:spAutoFit/>
            </a:bodyPr>
            <a:lstStyle/>
            <a:p>
              <a:pPr marL="9525">
                <a:spcBef>
                  <a:spcPts val="98"/>
                </a:spcBef>
              </a:pPr>
              <a:r>
                <a:rPr sz="2250" spc="-26" dirty="0">
                  <a:latin typeface="Symbol"/>
                  <a:cs typeface="Symbol"/>
                </a:rPr>
                <a:t></a:t>
              </a:r>
              <a:r>
                <a:rPr sz="2250" i="1" spc="-26" dirty="0">
                  <a:latin typeface="Times New Roman"/>
                  <a:cs typeface="Times New Roman"/>
                </a:rPr>
                <a:t>q</a:t>
              </a:r>
              <a:endParaRPr sz="2250">
                <a:latin typeface="Times New Roman"/>
                <a:cs typeface="Times New Roman"/>
              </a:endParaRPr>
            </a:p>
          </p:txBody>
        </p:sp>
        <p:sp>
          <p:nvSpPr>
            <p:cNvPr id="19" name="object 18"/>
            <p:cNvSpPr txBox="1"/>
            <p:nvPr/>
          </p:nvSpPr>
          <p:spPr>
            <a:xfrm>
              <a:off x="2434904" y="4237024"/>
              <a:ext cx="1031240" cy="1706022"/>
            </a:xfrm>
            <a:prstGeom prst="rect">
              <a:avLst/>
            </a:prstGeom>
          </p:spPr>
          <p:txBody>
            <a:bodyPr vert="horz" wrap="square" lIns="0" tIns="8573" rIns="0" bIns="0" rtlCol="0">
              <a:spAutoFit/>
            </a:bodyPr>
            <a:lstStyle/>
            <a:p>
              <a:pPr marL="39529" marR="61913" indent="196215">
                <a:lnSpc>
                  <a:spcPct val="114599"/>
                </a:lnSpc>
                <a:spcBef>
                  <a:spcPts val="68"/>
                </a:spcBef>
              </a:pPr>
              <a:r>
                <a:rPr sz="2250" i="1" spc="-38">
                  <a:latin typeface="Times New Roman"/>
                  <a:cs typeface="Times New Roman"/>
                </a:rPr>
                <a:t>O </a:t>
              </a:r>
              <a:r>
                <a:rPr sz="2250" i="1" spc="-30">
                  <a:latin typeface="Times New Roman"/>
                  <a:cs typeface="Times New Roman"/>
                </a:rPr>
                <a:t>E</a:t>
              </a:r>
              <a:r>
                <a:rPr lang="en-US" sz="1969" spc="-45" baseline="-25396">
                  <a:latin typeface="Times New Roman"/>
                  <a:cs typeface="Times New Roman"/>
                </a:rPr>
                <a:t>o</a:t>
              </a:r>
              <a:r>
                <a:rPr sz="1969" spc="50" baseline="-25396">
                  <a:latin typeface="Times New Roman"/>
                  <a:cs typeface="Times New Roman"/>
                </a:rPr>
                <a:t> </a:t>
              </a:r>
              <a:r>
                <a:rPr sz="2250" dirty="0">
                  <a:latin typeface="Symbol"/>
                  <a:cs typeface="Symbol"/>
                </a:rPr>
                <a:t></a:t>
              </a:r>
              <a:r>
                <a:rPr sz="2250" spc="-334" dirty="0">
                  <a:latin typeface="Times New Roman"/>
                  <a:cs typeface="Times New Roman"/>
                </a:rPr>
                <a:t> </a:t>
              </a:r>
              <a:r>
                <a:rPr sz="2250" spc="-38" dirty="0">
                  <a:latin typeface="Times New Roman"/>
                  <a:cs typeface="Times New Roman"/>
                </a:rPr>
                <a:t>0</a:t>
              </a:r>
              <a:endParaRPr sz="2250">
                <a:latin typeface="Times New Roman"/>
                <a:cs typeface="Times New Roman"/>
              </a:endParaRPr>
            </a:p>
            <a:p>
              <a:pPr marL="28575">
                <a:spcBef>
                  <a:spcPts val="971"/>
                </a:spcBef>
              </a:pPr>
              <a:r>
                <a:rPr lang="en-US" altLang="zh-CN" sz="2250" i="1" smtClean="0">
                  <a:latin typeface="Times New Roman"/>
                  <a:cs typeface="Times New Roman"/>
                </a:rPr>
                <a:t>V</a:t>
              </a:r>
              <a:r>
                <a:rPr lang="en-US" sz="1969" baseline="-25396" smtClean="0">
                  <a:latin typeface="Times New Roman"/>
                  <a:cs typeface="Times New Roman"/>
                </a:rPr>
                <a:t>o</a:t>
              </a:r>
              <a:r>
                <a:rPr sz="1969" i="1" spc="129" baseline="-25396" smtClean="0">
                  <a:latin typeface="Times New Roman"/>
                  <a:cs typeface="Times New Roman"/>
                </a:rPr>
                <a:t> </a:t>
              </a:r>
              <a:r>
                <a:rPr sz="2250" dirty="0">
                  <a:latin typeface="Symbol"/>
                  <a:cs typeface="Symbol"/>
                </a:rPr>
                <a:t></a:t>
              </a:r>
              <a:r>
                <a:rPr sz="2250" spc="-300" dirty="0">
                  <a:latin typeface="Times New Roman"/>
                  <a:cs typeface="Times New Roman"/>
                </a:rPr>
                <a:t> </a:t>
              </a:r>
              <a:r>
                <a:rPr sz="2250" spc="-38" dirty="0">
                  <a:latin typeface="Times New Roman"/>
                  <a:cs typeface="Times New Roman"/>
                </a:rPr>
                <a:t>0</a:t>
              </a:r>
              <a:endParaRPr sz="2250">
                <a:latin typeface="Times New Roman"/>
                <a:cs typeface="Times New Roman"/>
              </a:endParaRPr>
            </a:p>
          </p:txBody>
        </p:sp>
        <p:grpSp>
          <p:nvGrpSpPr>
            <p:cNvPr id="30" name="组合 29"/>
            <p:cNvGrpSpPr/>
            <p:nvPr/>
          </p:nvGrpSpPr>
          <p:grpSpPr>
            <a:xfrm>
              <a:off x="2207737" y="4122877"/>
              <a:ext cx="1485574" cy="156464"/>
              <a:chOff x="1937711" y="4131856"/>
              <a:chExt cx="1485574" cy="156464"/>
            </a:xfrm>
          </p:grpSpPr>
          <p:grpSp>
            <p:nvGrpSpPr>
              <p:cNvPr id="29" name="组合 28"/>
              <p:cNvGrpSpPr/>
              <p:nvPr/>
            </p:nvGrpSpPr>
            <p:grpSpPr>
              <a:xfrm>
                <a:off x="1937711" y="4131856"/>
                <a:ext cx="1485574" cy="156464"/>
                <a:chOff x="1937711" y="4131856"/>
                <a:chExt cx="1485574" cy="156464"/>
              </a:xfrm>
            </p:grpSpPr>
            <p:cxnSp>
              <p:nvCxnSpPr>
                <p:cNvPr id="27" name="直接连接符 26"/>
                <p:cNvCxnSpPr/>
                <p:nvPr/>
              </p:nvCxnSpPr>
              <p:spPr>
                <a:xfrm>
                  <a:off x="2011680" y="4210088"/>
                  <a:ext cx="1333373" cy="0"/>
                </a:xfrm>
                <a:prstGeom prst="line">
                  <a:avLst/>
                </a:prstGeom>
                <a:ln w="254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" name="流程图: 或者 21"/>
                <p:cNvSpPr/>
                <p:nvPr/>
              </p:nvSpPr>
              <p:spPr>
                <a:xfrm>
                  <a:off x="1937711" y="4131856"/>
                  <a:ext cx="156464" cy="156464"/>
                </a:xfrm>
                <a:prstGeom prst="flowChartOr">
                  <a:avLst/>
                </a:prstGeom>
                <a:solidFill>
                  <a:srgbClr val="C00000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3" name="流程图: 或者 22"/>
                <p:cNvSpPr/>
                <p:nvPr/>
              </p:nvSpPr>
              <p:spPr>
                <a:xfrm>
                  <a:off x="3266821" y="4131856"/>
                  <a:ext cx="156464" cy="156464"/>
                </a:xfrm>
                <a:prstGeom prst="flowChartOr">
                  <a:avLst/>
                </a:prstGeom>
                <a:solidFill>
                  <a:srgbClr val="C00000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28" name="流程图: 或者 27"/>
              <p:cNvSpPr/>
              <p:nvPr/>
            </p:nvSpPr>
            <p:spPr>
              <a:xfrm>
                <a:off x="2657639" y="4187229"/>
                <a:ext cx="45719" cy="45719"/>
              </a:xfrm>
              <a:prstGeom prst="flowChar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41" name="组合 40"/>
          <p:cNvGrpSpPr/>
          <p:nvPr/>
        </p:nvGrpSpPr>
        <p:grpSpPr>
          <a:xfrm>
            <a:off x="1594048" y="4034878"/>
            <a:ext cx="6406952" cy="698810"/>
            <a:chOff x="637911" y="5613517"/>
            <a:chExt cx="8542602" cy="931746"/>
          </a:xfrm>
        </p:grpSpPr>
        <p:sp>
          <p:nvSpPr>
            <p:cNvPr id="39" name="矩形 38"/>
            <p:cNvSpPr/>
            <p:nvPr/>
          </p:nvSpPr>
          <p:spPr>
            <a:xfrm>
              <a:off x="4641237" y="5774692"/>
              <a:ext cx="4539276" cy="6401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  <a:spcBef>
                  <a:spcPct val="50000"/>
                </a:spcBef>
              </a:pPr>
              <a:r>
                <a:rPr kumimoji="1" lang="zh-CN" altLang="en-US" sz="2100" b="1">
                  <a:latin typeface="Times New Roman" pitchFamily="18" charset="0"/>
                </a:rPr>
                <a:t>电势为常数，场强才为零。</a:t>
              </a:r>
            </a:p>
          </p:txBody>
        </p:sp>
        <p:graphicFrame>
          <p:nvGraphicFramePr>
            <p:cNvPr id="40" name="对象 3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046783992"/>
                </p:ext>
              </p:extLst>
            </p:nvPr>
          </p:nvGraphicFramePr>
          <p:xfrm>
            <a:off x="637911" y="5613517"/>
            <a:ext cx="3695083" cy="93174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8217" name="Equation" r:id="rId3" imgW="1815840" imgH="431640" progId="Equation.DSMT4">
                    <p:embed/>
                  </p:oleObj>
                </mc:Choice>
                <mc:Fallback>
                  <p:oleObj name="Equation" r:id="rId3" imgW="1815840" imgH="431640" progId="Equation.DSMT4">
                    <p:embed/>
                    <p:pic>
                      <p:nvPicPr>
                        <p:cNvPr id="3" name="对象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37911" y="5613517"/>
                          <a:ext cx="3695083" cy="93174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43" name="组合 42"/>
          <p:cNvGrpSpPr/>
          <p:nvPr/>
        </p:nvGrpSpPr>
        <p:grpSpPr>
          <a:xfrm>
            <a:off x="1941763" y="898131"/>
            <a:ext cx="5309561" cy="2583794"/>
            <a:chOff x="1065016" y="1197508"/>
            <a:chExt cx="7079415" cy="3445058"/>
          </a:xfrm>
        </p:grpSpPr>
        <p:grpSp>
          <p:nvGrpSpPr>
            <p:cNvPr id="38" name="组合 37"/>
            <p:cNvGrpSpPr/>
            <p:nvPr/>
          </p:nvGrpSpPr>
          <p:grpSpPr>
            <a:xfrm>
              <a:off x="5032387" y="2170772"/>
              <a:ext cx="1673010" cy="2471794"/>
              <a:chOff x="5032387" y="3471252"/>
              <a:chExt cx="1673010" cy="2471794"/>
            </a:xfrm>
          </p:grpSpPr>
          <p:sp>
            <p:nvSpPr>
              <p:cNvPr id="9" name="object 8"/>
              <p:cNvSpPr txBox="1"/>
              <p:nvPr/>
            </p:nvSpPr>
            <p:spPr>
              <a:xfrm>
                <a:off x="5032387" y="3471252"/>
                <a:ext cx="412115" cy="478337"/>
              </a:xfrm>
              <a:prstGeom prst="rect">
                <a:avLst/>
              </a:prstGeom>
            </p:spPr>
            <p:txBody>
              <a:bodyPr vert="horz" wrap="square" lIns="0" tIns="12383" rIns="0" bIns="0" rtlCol="0">
                <a:spAutoFit/>
              </a:bodyPr>
              <a:lstStyle/>
              <a:p>
                <a:pPr marL="9525">
                  <a:spcBef>
                    <a:spcPts val="98"/>
                  </a:spcBef>
                </a:pPr>
                <a:r>
                  <a:rPr sz="2250" spc="-26" dirty="0">
                    <a:latin typeface="Symbol"/>
                    <a:cs typeface="Symbol"/>
                  </a:rPr>
                  <a:t></a:t>
                </a:r>
                <a:r>
                  <a:rPr sz="2250" i="1" spc="-26" dirty="0">
                    <a:latin typeface="Times New Roman"/>
                    <a:cs typeface="Times New Roman"/>
                  </a:rPr>
                  <a:t>q</a:t>
                </a:r>
                <a:endParaRPr sz="2250">
                  <a:latin typeface="Times New Roman"/>
                  <a:cs typeface="Times New Roman"/>
                </a:endParaRPr>
              </a:p>
            </p:txBody>
          </p:sp>
          <p:sp>
            <p:nvSpPr>
              <p:cNvPr id="10" name="object 9"/>
              <p:cNvSpPr txBox="1"/>
              <p:nvPr/>
            </p:nvSpPr>
            <p:spPr>
              <a:xfrm>
                <a:off x="6298362" y="3471252"/>
                <a:ext cx="407035" cy="478337"/>
              </a:xfrm>
              <a:prstGeom prst="rect">
                <a:avLst/>
              </a:prstGeom>
            </p:spPr>
            <p:txBody>
              <a:bodyPr vert="horz" wrap="square" lIns="0" tIns="12383" rIns="0" bIns="0" rtlCol="0">
                <a:spAutoFit/>
              </a:bodyPr>
              <a:lstStyle/>
              <a:p>
                <a:pPr marL="9525">
                  <a:spcBef>
                    <a:spcPts val="98"/>
                  </a:spcBef>
                </a:pPr>
                <a:r>
                  <a:rPr sz="2250" spc="-41" dirty="0">
                    <a:latin typeface="Symbol"/>
                    <a:cs typeface="Symbol"/>
                  </a:rPr>
                  <a:t></a:t>
                </a:r>
                <a:r>
                  <a:rPr sz="2250" i="1" spc="-41" dirty="0">
                    <a:latin typeface="Times New Roman"/>
                    <a:cs typeface="Times New Roman"/>
                  </a:rPr>
                  <a:t>q</a:t>
                </a:r>
                <a:endParaRPr sz="2250">
                  <a:latin typeface="Times New Roman"/>
                  <a:cs typeface="Times New Roman"/>
                </a:endParaRPr>
              </a:p>
            </p:txBody>
          </p:sp>
          <p:sp>
            <p:nvSpPr>
              <p:cNvPr id="21" name="object 18"/>
              <p:cNvSpPr txBox="1"/>
              <p:nvPr/>
            </p:nvSpPr>
            <p:spPr>
              <a:xfrm>
                <a:off x="5332096" y="4237024"/>
                <a:ext cx="1031240" cy="1706022"/>
              </a:xfrm>
              <a:prstGeom prst="rect">
                <a:avLst/>
              </a:prstGeom>
            </p:spPr>
            <p:txBody>
              <a:bodyPr vert="horz" wrap="square" lIns="0" tIns="8573" rIns="0" bIns="0" rtlCol="0">
                <a:spAutoFit/>
              </a:bodyPr>
              <a:lstStyle/>
              <a:p>
                <a:pPr marL="39529" marR="61913" indent="196215">
                  <a:lnSpc>
                    <a:spcPct val="114599"/>
                  </a:lnSpc>
                  <a:spcBef>
                    <a:spcPts val="68"/>
                  </a:spcBef>
                </a:pPr>
                <a:r>
                  <a:rPr sz="2250" i="1" spc="-38">
                    <a:latin typeface="Times New Roman"/>
                    <a:cs typeface="Times New Roman"/>
                  </a:rPr>
                  <a:t>O </a:t>
                </a:r>
                <a:r>
                  <a:rPr sz="2250" i="1" spc="-30">
                    <a:latin typeface="Times New Roman"/>
                    <a:cs typeface="Times New Roman"/>
                  </a:rPr>
                  <a:t>E</a:t>
                </a:r>
                <a:r>
                  <a:rPr lang="en-US" sz="1969" spc="-45" baseline="-25396">
                    <a:latin typeface="Times New Roman"/>
                    <a:cs typeface="Times New Roman"/>
                  </a:rPr>
                  <a:t>o</a:t>
                </a:r>
                <a:r>
                  <a:rPr sz="1969" spc="50" baseline="-25396">
                    <a:latin typeface="Times New Roman"/>
                    <a:cs typeface="Times New Roman"/>
                  </a:rPr>
                  <a:t> </a:t>
                </a:r>
                <a:r>
                  <a:rPr lang="zh-CN" altLang="en-US" sz="2250">
                    <a:latin typeface="Symbol"/>
                    <a:cs typeface="Symbol"/>
                  </a:rPr>
                  <a:t></a:t>
                </a:r>
                <a:r>
                  <a:rPr sz="2250" spc="-334">
                    <a:latin typeface="Times New Roman"/>
                    <a:cs typeface="Times New Roman"/>
                  </a:rPr>
                  <a:t> </a:t>
                </a:r>
                <a:r>
                  <a:rPr sz="2250" spc="-38" dirty="0">
                    <a:latin typeface="Times New Roman"/>
                    <a:cs typeface="Times New Roman"/>
                  </a:rPr>
                  <a:t>0</a:t>
                </a:r>
                <a:endParaRPr sz="2250">
                  <a:latin typeface="Times New Roman"/>
                  <a:cs typeface="Times New Roman"/>
                </a:endParaRPr>
              </a:p>
              <a:p>
                <a:pPr marL="28575">
                  <a:spcBef>
                    <a:spcPts val="971"/>
                  </a:spcBef>
                </a:pPr>
                <a:r>
                  <a:rPr lang="en-US" altLang="zh-CN" sz="2250" i="1">
                    <a:latin typeface="Times New Roman"/>
                    <a:cs typeface="Times New Roman"/>
                  </a:rPr>
                  <a:t>V</a:t>
                </a:r>
                <a:r>
                  <a:rPr lang="en-US" sz="1969" baseline="-25396" smtClean="0">
                    <a:latin typeface="Times New Roman"/>
                    <a:cs typeface="Times New Roman"/>
                  </a:rPr>
                  <a:t>o</a:t>
                </a:r>
                <a:r>
                  <a:rPr sz="1969" i="1" spc="129" baseline="-25396" smtClean="0">
                    <a:latin typeface="Times New Roman"/>
                    <a:cs typeface="Times New Roman"/>
                  </a:rPr>
                  <a:t> </a:t>
                </a:r>
                <a:r>
                  <a:rPr lang="en-US" sz="2250">
                    <a:latin typeface="Symbol"/>
                    <a:cs typeface="Symbol"/>
                  </a:rPr>
                  <a:t>=</a:t>
                </a:r>
                <a:r>
                  <a:rPr sz="2250" spc="-300">
                    <a:latin typeface="Times New Roman"/>
                    <a:cs typeface="Times New Roman"/>
                  </a:rPr>
                  <a:t> </a:t>
                </a:r>
                <a:r>
                  <a:rPr sz="2250" spc="-38" dirty="0">
                    <a:latin typeface="Times New Roman"/>
                    <a:cs typeface="Times New Roman"/>
                  </a:rPr>
                  <a:t>0</a:t>
                </a:r>
                <a:endParaRPr sz="2250">
                  <a:latin typeface="Times New Roman"/>
                  <a:cs typeface="Times New Roman"/>
                </a:endParaRPr>
              </a:p>
            </p:txBody>
          </p:sp>
          <p:grpSp>
            <p:nvGrpSpPr>
              <p:cNvPr id="31" name="组合 30"/>
              <p:cNvGrpSpPr/>
              <p:nvPr/>
            </p:nvGrpSpPr>
            <p:grpSpPr>
              <a:xfrm>
                <a:off x="5194171" y="4122877"/>
                <a:ext cx="1485574" cy="156464"/>
                <a:chOff x="1937711" y="4131856"/>
                <a:chExt cx="1485574" cy="156464"/>
              </a:xfrm>
            </p:grpSpPr>
            <p:grpSp>
              <p:nvGrpSpPr>
                <p:cNvPr id="32" name="组合 31"/>
                <p:cNvGrpSpPr/>
                <p:nvPr/>
              </p:nvGrpSpPr>
              <p:grpSpPr>
                <a:xfrm>
                  <a:off x="1937711" y="4131856"/>
                  <a:ext cx="1485574" cy="156464"/>
                  <a:chOff x="1937711" y="4131856"/>
                  <a:chExt cx="1485574" cy="156464"/>
                </a:xfrm>
              </p:grpSpPr>
              <p:cxnSp>
                <p:nvCxnSpPr>
                  <p:cNvPr id="34" name="直接连接符 33"/>
                  <p:cNvCxnSpPr/>
                  <p:nvPr/>
                </p:nvCxnSpPr>
                <p:spPr>
                  <a:xfrm>
                    <a:off x="2011680" y="4210088"/>
                    <a:ext cx="1333373" cy="0"/>
                  </a:xfrm>
                  <a:prstGeom prst="line">
                    <a:avLst/>
                  </a:prstGeom>
                  <a:ln w="254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5" name="流程图: 或者 34"/>
                  <p:cNvSpPr/>
                  <p:nvPr/>
                </p:nvSpPr>
                <p:spPr>
                  <a:xfrm>
                    <a:off x="1937711" y="4131856"/>
                    <a:ext cx="156464" cy="156464"/>
                  </a:xfrm>
                  <a:prstGeom prst="flowChartOr">
                    <a:avLst/>
                  </a:prstGeom>
                  <a:solidFill>
                    <a:srgbClr val="C00000"/>
                  </a:solidFill>
                  <a:ln>
                    <a:solidFill>
                      <a:srgbClr val="C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6" name="流程图: 或者 35"/>
                  <p:cNvSpPr/>
                  <p:nvPr/>
                </p:nvSpPr>
                <p:spPr>
                  <a:xfrm>
                    <a:off x="3266821" y="4131856"/>
                    <a:ext cx="156464" cy="156464"/>
                  </a:xfrm>
                  <a:prstGeom prst="flowChartOr">
                    <a:avLst/>
                  </a:prstGeom>
                  <a:solidFill>
                    <a:srgbClr val="0000FF"/>
                  </a:solidFill>
                  <a:ln>
                    <a:solidFill>
                      <a:srgbClr val="0000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sp>
              <p:nvSpPr>
                <p:cNvPr id="33" name="流程图: 或者 32"/>
                <p:cNvSpPr/>
                <p:nvPr/>
              </p:nvSpPr>
              <p:spPr>
                <a:xfrm>
                  <a:off x="2657639" y="4187229"/>
                  <a:ext cx="45719" cy="45719"/>
                </a:xfrm>
                <a:prstGeom prst="flowChartOr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sp>
          <p:nvSpPr>
            <p:cNvPr id="42" name="object 2"/>
            <p:cNvSpPr txBox="1">
              <a:spLocks/>
            </p:cNvSpPr>
            <p:nvPr/>
          </p:nvSpPr>
          <p:spPr>
            <a:xfrm>
              <a:off x="1065016" y="1197508"/>
              <a:ext cx="7079415" cy="640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spcBef>
                  <a:spcPct val="50000"/>
                </a:spcBef>
                <a:defRPr kumimoji="1" sz="2800" b="1">
                  <a:latin typeface="Times New Roman" pitchFamily="18" charset="0"/>
                </a:defRPr>
              </a:lvl1pPr>
            </a:lstStyle>
            <a:p>
              <a:pPr>
                <a:lnSpc>
                  <a:spcPct val="120000"/>
                </a:lnSpc>
              </a:pPr>
              <a:r>
                <a:rPr lang="zh-CN" altLang="en-US" sz="2100"/>
                <a:t>同样，场强为零处，电势不一定为零。</a:t>
              </a:r>
              <a:endParaRPr lang="en-US" altLang="zh-CN" sz="2100"/>
            </a:p>
          </p:txBody>
        </p:sp>
      </p:grpSp>
      <p:sp>
        <p:nvSpPr>
          <p:cNvPr id="4" name="爆炸形 1 3"/>
          <p:cNvSpPr/>
          <p:nvPr/>
        </p:nvSpPr>
        <p:spPr>
          <a:xfrm>
            <a:off x="327660" y="399410"/>
            <a:ext cx="1325880" cy="1160701"/>
          </a:xfrm>
          <a:prstGeom prst="irregularSeal1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100" b="1" smtClean="0">
                <a:solidFill>
                  <a:schemeClr val="tx1"/>
                </a:solidFill>
              </a:rPr>
              <a:t>注意</a:t>
            </a:r>
            <a:endParaRPr lang="zh-CN" altLang="en-US" sz="2100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7970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63" name="AutoShape 33" descr="宽上对角线"/>
          <p:cNvSpPr>
            <a:spLocks noChangeArrowheads="1"/>
          </p:cNvSpPr>
          <p:nvPr/>
        </p:nvSpPr>
        <p:spPr bwMode="auto">
          <a:xfrm>
            <a:off x="5791154" y="1521386"/>
            <a:ext cx="857250" cy="137160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690" y="10800"/>
                </a:moveTo>
                <a:cubicBezTo>
                  <a:pt x="690" y="16384"/>
                  <a:pt x="5216" y="20910"/>
                  <a:pt x="10800" y="20910"/>
                </a:cubicBezTo>
                <a:cubicBezTo>
                  <a:pt x="16384" y="20910"/>
                  <a:pt x="20910" y="16384"/>
                  <a:pt x="20910" y="10800"/>
                </a:cubicBezTo>
                <a:cubicBezTo>
                  <a:pt x="20910" y="5216"/>
                  <a:pt x="16384" y="690"/>
                  <a:pt x="10800" y="690"/>
                </a:cubicBezTo>
                <a:cubicBezTo>
                  <a:pt x="5216" y="690"/>
                  <a:pt x="690" y="5216"/>
                  <a:pt x="690" y="10800"/>
                </a:cubicBezTo>
                <a:close/>
              </a:path>
            </a:pathLst>
          </a:custGeom>
          <a:pattFill prst="wdUpDiag">
            <a:fgClr>
              <a:schemeClr val="folHlink"/>
            </a:fgClr>
            <a:bgClr>
              <a:srgbClr val="FFFFFF"/>
            </a:bgClr>
          </a:patt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0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4E395A6-5DB5-483E-A037-18593AEAE60D}" type="slidenum">
              <a:rPr lang="en-US" altLang="zh-CN"/>
              <a:pPr>
                <a:defRPr/>
              </a:pPr>
              <a:t>36</a:t>
            </a:fld>
            <a:endParaRPr lang="en-US" altLang="zh-CN" dirty="0"/>
          </a:p>
        </p:txBody>
      </p:sp>
      <p:sp>
        <p:nvSpPr>
          <p:cNvPr id="27660" name="Rectangle 25"/>
          <p:cNvSpPr>
            <a:spLocks noChangeArrowheads="1"/>
          </p:cNvSpPr>
          <p:nvPr/>
        </p:nvSpPr>
        <p:spPr bwMode="auto">
          <a:xfrm>
            <a:off x="634790" y="168555"/>
            <a:ext cx="7609924" cy="9561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9056" tIns="34529" rIns="69056" bIns="34529">
            <a:spAutoFit/>
          </a:bodyPr>
          <a:lstStyle/>
          <a:p>
            <a:pPr eaLnBrk="0" hangingPunct="0">
              <a:lnSpc>
                <a:spcPct val="120000"/>
              </a:lnSpc>
            </a:pPr>
            <a:r>
              <a:rPr kumimoji="1" lang="en-US" altLang="zh-CN" sz="2400" b="1">
                <a:solidFill>
                  <a:srgbClr val="FFFF00"/>
                </a:solidFill>
                <a:latin typeface="宋体" pitchFamily="2" charset="-122"/>
              </a:rPr>
              <a:t>   </a:t>
            </a:r>
            <a:r>
              <a:rPr kumimoji="1" lang="zh-CN" altLang="en-US" sz="2400" b="1">
                <a:solidFill>
                  <a:srgbClr val="CC0000"/>
                </a:solidFill>
                <a:latin typeface="宋体" pitchFamily="2" charset="-122"/>
              </a:rPr>
              <a:t>例</a:t>
            </a:r>
            <a:r>
              <a:rPr kumimoji="1" lang="en-US" altLang="zh-CN" sz="2400" b="1">
                <a:solidFill>
                  <a:srgbClr val="CC0000"/>
                </a:solidFill>
                <a:latin typeface="Times New Roman" pitchFamily="18" charset="0"/>
              </a:rPr>
              <a:t>3</a:t>
            </a:r>
            <a:r>
              <a:rPr kumimoji="1" lang="en-US" altLang="zh-CN" sz="2400" b="1">
                <a:solidFill>
                  <a:srgbClr val="CC0000"/>
                </a:solidFill>
                <a:latin typeface="宋体" pitchFamily="2" charset="-122"/>
              </a:rPr>
              <a:t> </a:t>
            </a:r>
            <a:r>
              <a:rPr kumimoji="1" lang="zh-CN" altLang="en-US" sz="2400" b="1">
                <a:latin typeface="宋体" pitchFamily="2" charset="-122"/>
              </a:rPr>
              <a:t>用电场强度与电势的关系，求均匀带电细圆</a:t>
            </a:r>
            <a:r>
              <a:rPr kumimoji="1" lang="zh-CN" altLang="en-US" sz="2400" b="1" smtClean="0">
                <a:latin typeface="宋体" pitchFamily="2" charset="-122"/>
              </a:rPr>
              <a:t>环</a:t>
            </a:r>
            <a:r>
              <a:rPr kumimoji="1" lang="en-US" altLang="zh-CN" sz="2400" b="1" smtClean="0">
                <a:latin typeface="宋体" pitchFamily="2" charset="-122"/>
              </a:rPr>
              <a:t/>
            </a:r>
            <a:br>
              <a:rPr kumimoji="1" lang="en-US" altLang="zh-CN" sz="2400" b="1" smtClean="0">
                <a:latin typeface="宋体" pitchFamily="2" charset="-122"/>
              </a:rPr>
            </a:br>
            <a:r>
              <a:rPr kumimoji="1" lang="en-US" altLang="zh-CN" sz="2400" b="1" smtClean="0">
                <a:latin typeface="宋体" pitchFamily="2" charset="-122"/>
              </a:rPr>
              <a:t>       </a:t>
            </a:r>
            <a:r>
              <a:rPr kumimoji="1" lang="zh-CN" altLang="en-US" sz="2400" b="1" smtClean="0">
                <a:latin typeface="宋体" pitchFamily="2" charset="-122"/>
              </a:rPr>
              <a:t>轴</a:t>
            </a:r>
            <a:r>
              <a:rPr kumimoji="1" lang="zh-CN" altLang="en-US" sz="2400" b="1">
                <a:latin typeface="宋体" pitchFamily="2" charset="-122"/>
              </a:rPr>
              <a:t>线上一点的电场强度</a:t>
            </a:r>
            <a:r>
              <a:rPr kumimoji="1" lang="en-US" altLang="zh-CN" sz="2400" b="1">
                <a:latin typeface="宋体" pitchFamily="2" charset="-122"/>
              </a:rPr>
              <a:t>.    </a:t>
            </a:r>
          </a:p>
        </p:txBody>
      </p:sp>
      <p:sp>
        <p:nvSpPr>
          <p:cNvPr id="27661" name="Text Box 26"/>
          <p:cNvSpPr txBox="1">
            <a:spLocks noChangeArrowheads="1"/>
          </p:cNvSpPr>
          <p:nvPr/>
        </p:nvSpPr>
        <p:spPr bwMode="auto">
          <a:xfrm>
            <a:off x="1068617" y="1282429"/>
            <a:ext cx="85842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altLang="zh-CN" sz="2400" b="1">
                <a:solidFill>
                  <a:srgbClr val="CC0000"/>
                </a:solidFill>
                <a:latin typeface="Times New Roman" pitchFamily="18" charset="0"/>
              </a:rPr>
              <a:t> </a:t>
            </a:r>
            <a:r>
              <a:rPr kumimoji="1" lang="zh-CN" altLang="en-US" sz="2400" b="1" smtClean="0">
                <a:solidFill>
                  <a:srgbClr val="CC0000"/>
                </a:solidFill>
                <a:latin typeface="Times New Roman" pitchFamily="18" charset="0"/>
              </a:rPr>
              <a:t>解</a:t>
            </a:r>
            <a:r>
              <a:rPr kumimoji="1" lang="en-US" altLang="zh-CN" sz="2400" b="1" smtClean="0">
                <a:solidFill>
                  <a:srgbClr val="CC0000"/>
                </a:solidFill>
                <a:latin typeface="Times New Roman" pitchFamily="18" charset="0"/>
              </a:rPr>
              <a:t>:</a:t>
            </a:r>
            <a:endParaRPr kumimoji="1" lang="zh-CN" altLang="en-US" sz="2400" b="1" dirty="0">
              <a:solidFill>
                <a:srgbClr val="CC0000"/>
              </a:solidFill>
              <a:latin typeface="Times New Roman" pitchFamily="18" charset="0"/>
            </a:endParaRPr>
          </a:p>
        </p:txBody>
      </p:sp>
      <p:sp>
        <p:nvSpPr>
          <p:cNvPr id="27664" name="Line 34"/>
          <p:cNvSpPr>
            <a:spLocks noChangeShapeType="1"/>
          </p:cNvSpPr>
          <p:nvPr/>
        </p:nvSpPr>
        <p:spPr bwMode="auto">
          <a:xfrm flipH="1" flipV="1">
            <a:off x="5962604" y="1749986"/>
            <a:ext cx="285750" cy="514350"/>
          </a:xfrm>
          <a:prstGeom prst="line">
            <a:avLst/>
          </a:prstGeom>
          <a:noFill/>
          <a:ln w="28575">
            <a:solidFill>
              <a:srgbClr val="FF0066"/>
            </a:solidFill>
            <a:round/>
            <a:headEnd/>
            <a:tailEnd type="triangle" w="sm" len="lg"/>
          </a:ln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27650" name="Object 35"/>
          <p:cNvGraphicFramePr>
            <a:graphicFrameLocks noChangeAspect="1"/>
          </p:cNvGraphicFramePr>
          <p:nvPr/>
        </p:nvGraphicFramePr>
        <p:xfrm>
          <a:off x="5888397" y="1991258"/>
          <a:ext cx="234553" cy="2547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251" name="Equation" r:id="rId3" imgW="152280" imgH="164880" progId="Equation.3">
                  <p:embed/>
                </p:oleObj>
              </mc:Choice>
              <mc:Fallback>
                <p:oleObj name="Equation" r:id="rId3" imgW="152280" imgH="164880" progId="Equation.3">
                  <p:embed/>
                  <p:pic>
                    <p:nvPicPr>
                      <p:cNvPr id="0" name="Object 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88397" y="1991258"/>
                        <a:ext cx="234553" cy="25479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652" name="Object 40"/>
          <p:cNvGraphicFramePr>
            <a:graphicFrameLocks noChangeAspect="1"/>
          </p:cNvGraphicFramePr>
          <p:nvPr/>
        </p:nvGraphicFramePr>
        <p:xfrm>
          <a:off x="6118575" y="2264336"/>
          <a:ext cx="230828" cy="2669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252" name="Equation" r:id="rId5" imgW="164880" imgH="190440" progId="Equation.3">
                  <p:embed/>
                </p:oleObj>
              </mc:Choice>
              <mc:Fallback>
                <p:oleObj name="Equation" r:id="rId5" imgW="164880" imgH="190440" progId="Equation.3">
                  <p:embed/>
                  <p:pic>
                    <p:nvPicPr>
                      <p:cNvPr id="0" name="Object 4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8575" y="2264336"/>
                        <a:ext cx="230828" cy="26698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665" name="Line 41"/>
          <p:cNvSpPr>
            <a:spLocks noChangeShapeType="1"/>
          </p:cNvSpPr>
          <p:nvPr/>
        </p:nvSpPr>
        <p:spPr bwMode="auto">
          <a:xfrm flipH="1" flipV="1">
            <a:off x="5333961" y="2254866"/>
            <a:ext cx="453174" cy="642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none" w="sm" len="lg"/>
          </a:ln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27653" name="Object 42"/>
          <p:cNvGraphicFramePr>
            <a:graphicFrameLocks noChangeAspect="1"/>
          </p:cNvGraphicFramePr>
          <p:nvPr/>
        </p:nvGraphicFramePr>
        <p:xfrm>
          <a:off x="6690076" y="2435786"/>
          <a:ext cx="278441" cy="298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253" name="Equation" r:id="rId7" imgW="177480" imgH="190440" progId="Equation.3">
                  <p:embed/>
                </p:oleObj>
              </mc:Choice>
              <mc:Fallback>
                <p:oleObj name="Equation" r:id="rId7" imgW="177480" imgH="190440" progId="Equation.3">
                  <p:embed/>
                  <p:pic>
                    <p:nvPicPr>
                      <p:cNvPr id="0" name="Object 4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90076" y="2435786"/>
                        <a:ext cx="278441" cy="2986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6299" name="Object 4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8477055"/>
              </p:ext>
            </p:extLst>
          </p:nvPr>
        </p:nvGraphicFramePr>
        <p:xfrm>
          <a:off x="1701606" y="1147414"/>
          <a:ext cx="2393155" cy="8438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254" name="Equation" r:id="rId9" imgW="1295280" imgH="431640" progId="Equation.3">
                  <p:embed/>
                </p:oleObj>
              </mc:Choice>
              <mc:Fallback>
                <p:oleObj name="Equation" r:id="rId9" imgW="1295280" imgH="431640" progId="Equation.3">
                  <p:embed/>
                  <p:pic>
                    <p:nvPicPr>
                      <p:cNvPr id="0" name="Object 4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01606" y="1147414"/>
                        <a:ext cx="2393155" cy="84384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6300" name="Object 4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32037911"/>
              </p:ext>
            </p:extLst>
          </p:nvPr>
        </p:nvGraphicFramePr>
        <p:xfrm>
          <a:off x="1626079" y="2397919"/>
          <a:ext cx="1916906" cy="7929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255" name="Equation" r:id="rId11" imgW="952200" imgH="393480" progId="Equation.DSMT4">
                  <p:embed/>
                </p:oleObj>
              </mc:Choice>
              <mc:Fallback>
                <p:oleObj name="Equation" r:id="rId11" imgW="952200" imgH="393480" progId="Equation.DSMT4">
                  <p:embed/>
                  <p:pic>
                    <p:nvPicPr>
                      <p:cNvPr id="0" name="Object 4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26079" y="2397919"/>
                        <a:ext cx="1916906" cy="79295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6301" name="Object 45"/>
          <p:cNvGraphicFramePr>
            <a:graphicFrameLocks noChangeAspect="1"/>
          </p:cNvGraphicFramePr>
          <p:nvPr/>
        </p:nvGraphicFramePr>
        <p:xfrm>
          <a:off x="4673261" y="3543931"/>
          <a:ext cx="2396312" cy="8842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256" name="Equation" r:id="rId13" imgW="1168200" imgH="431640" progId="Equation.3">
                  <p:embed/>
                </p:oleObj>
              </mc:Choice>
              <mc:Fallback>
                <p:oleObj name="Equation" r:id="rId13" imgW="1168200" imgH="431640" progId="Equation.3">
                  <p:embed/>
                  <p:pic>
                    <p:nvPicPr>
                      <p:cNvPr id="0" name="Object 4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73261" y="3543931"/>
                        <a:ext cx="2396312" cy="88427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6302" name="Object 4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38581063"/>
              </p:ext>
            </p:extLst>
          </p:nvPr>
        </p:nvGraphicFramePr>
        <p:xfrm>
          <a:off x="1626036" y="3510176"/>
          <a:ext cx="3013472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257" name="Equation" r:id="rId15" imgW="1587240" imgH="482400" progId="Equation.DSMT4">
                  <p:embed/>
                </p:oleObj>
              </mc:Choice>
              <mc:Fallback>
                <p:oleObj name="Equation" r:id="rId15" imgW="1587240" imgH="482400" progId="Equation.DSMT4">
                  <p:embed/>
                  <p:pic>
                    <p:nvPicPr>
                      <p:cNvPr id="0" name="Object 4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26036" y="3510176"/>
                        <a:ext cx="3013472" cy="914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666" name="Rectangle 48"/>
          <p:cNvSpPr>
            <a:spLocks noChangeArrowheads="1"/>
          </p:cNvSpPr>
          <p:nvPr/>
        </p:nvSpPr>
        <p:spPr bwMode="auto">
          <a:xfrm>
            <a:off x="6606683" y="2253195"/>
            <a:ext cx="54000" cy="36000"/>
          </a:xfrm>
          <a:prstGeom prst="rect">
            <a:avLst/>
          </a:prstGeom>
          <a:solidFill>
            <a:schemeClr val="tx1">
              <a:lumMod val="50000"/>
              <a:lumOff val="50000"/>
              <a:alpha val="71000"/>
            </a:scheme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7667" name="Line 38"/>
          <p:cNvSpPr>
            <a:spLocks noChangeShapeType="1"/>
          </p:cNvSpPr>
          <p:nvPr/>
        </p:nvSpPr>
        <p:spPr bwMode="auto">
          <a:xfrm>
            <a:off x="6248353" y="2264336"/>
            <a:ext cx="1564007" cy="3070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sm" len="lg"/>
          </a:ln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27658" name="Object 37"/>
          <p:cNvGraphicFramePr>
            <a:graphicFrameLocks noChangeAspect="1"/>
          </p:cNvGraphicFramePr>
          <p:nvPr/>
        </p:nvGraphicFramePr>
        <p:xfrm>
          <a:off x="7162754" y="2336471"/>
          <a:ext cx="278315" cy="3002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258" name="Equation" r:id="rId17" imgW="152280" imgH="164880" progId="Equation.3">
                  <p:embed/>
                </p:oleObj>
              </mc:Choice>
              <mc:Fallback>
                <p:oleObj name="Equation" r:id="rId17" imgW="152280" imgH="164880" progId="Equation.3">
                  <p:embed/>
                  <p:pic>
                    <p:nvPicPr>
                      <p:cNvPr id="0" name="Object 3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62754" y="2336471"/>
                        <a:ext cx="278315" cy="30020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668" name="Oval 39"/>
          <p:cNvSpPr>
            <a:spLocks noChangeArrowheads="1"/>
          </p:cNvSpPr>
          <p:nvPr/>
        </p:nvSpPr>
        <p:spPr bwMode="auto">
          <a:xfrm>
            <a:off x="7277054" y="2269796"/>
            <a:ext cx="57150" cy="5715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6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6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96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96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648680" y="198643"/>
            <a:ext cx="6199585" cy="1891903"/>
            <a:chOff x="324" y="168"/>
            <a:chExt cx="5207" cy="1589"/>
          </a:xfrm>
        </p:grpSpPr>
        <p:sp>
          <p:nvSpPr>
            <p:cNvPr id="176131" name="Rectangle 3"/>
            <p:cNvSpPr>
              <a:spLocks noChangeArrowheads="1"/>
            </p:cNvSpPr>
            <p:nvPr/>
          </p:nvSpPr>
          <p:spPr bwMode="auto">
            <a:xfrm>
              <a:off x="324" y="784"/>
              <a:ext cx="5207" cy="9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marL="0" marR="0" lvl="0" indent="0" algn="l" defTabSz="685800" rtl="0" eaLnBrk="1" fontAlgn="base" latinLnBrk="0" hangingPunct="1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100" b="1" i="0" u="none" strike="noStrike" kern="1200" cap="none" spc="0" normalizeH="0" baseline="0" noProof="0">
                  <a:ln>
                    <a:noFill/>
                  </a:ln>
                  <a:solidFill>
                    <a:srgbClr val="990000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  <a:cs typeface="+mn-cs"/>
                </a:rPr>
                <a:t>求</a:t>
              </a:r>
              <a:r>
                <a:rPr kumimoji="0" lang="en-US" altLang="zh-CN" sz="2100" b="1" i="0" u="none" strike="noStrike" kern="1200" cap="none" spc="0" normalizeH="0" baseline="0" noProof="0">
                  <a:ln>
                    <a:noFill/>
                  </a:ln>
                  <a:solidFill>
                    <a:srgbClr val="990000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  <a:cs typeface="+mn-cs"/>
                  <a:sym typeface="Wingdings" pitchFamily="2" charset="2"/>
                </a:rPr>
                <a:t>:</a:t>
              </a:r>
              <a:r>
                <a:rPr kumimoji="0" lang="en-US" altLang="zh-CN" sz="21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  <a:cs typeface="+mn-cs"/>
                  <a:sym typeface="Wingdings" pitchFamily="2" charset="2"/>
                </a:rPr>
                <a:t> (1) </a:t>
              </a:r>
              <a:r>
                <a:rPr kumimoji="0" lang="zh-CN" altLang="en-US" sz="21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  <a:cs typeface="+mn-cs"/>
                  <a:sym typeface="Wingdings" pitchFamily="2" charset="2"/>
                </a:rPr>
                <a:t>板外两侧任一点</a:t>
              </a:r>
              <a:r>
                <a:rPr kumimoji="0" lang="en-US" altLang="zh-CN" sz="2100" b="1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  <a:cs typeface="+mn-cs"/>
                  <a:sym typeface="Wingdings" pitchFamily="2" charset="2"/>
                </a:rPr>
                <a:t>M</a:t>
              </a:r>
              <a:r>
                <a:rPr kumimoji="0" lang="en-US" altLang="zh-CN" sz="2100" b="1" i="0" u="none" strike="noStrike" kern="1200" cap="none" spc="0" normalizeH="0" baseline="-2500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  <a:cs typeface="+mn-cs"/>
                  <a:sym typeface="Wingdings" pitchFamily="2" charset="2"/>
                </a:rPr>
                <a:t>1  </a:t>
              </a:r>
              <a:r>
                <a:rPr kumimoji="0" lang="zh-CN" altLang="en-US" sz="21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  <a:cs typeface="+mn-cs"/>
                  <a:sym typeface="Wingdings" pitchFamily="2" charset="2"/>
                </a:rPr>
                <a:t>，</a:t>
              </a:r>
              <a:r>
                <a:rPr kumimoji="0" lang="en-US" altLang="zh-CN" sz="2100" b="1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  <a:cs typeface="+mn-cs"/>
                  <a:sym typeface="Wingdings" pitchFamily="2" charset="2"/>
                </a:rPr>
                <a:t>M</a:t>
              </a:r>
              <a:r>
                <a:rPr kumimoji="0" lang="en-US" altLang="zh-CN" sz="2100" b="1" i="0" u="none" strike="noStrike" kern="1200" cap="none" spc="0" normalizeH="0" baseline="-2500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  <a:cs typeface="+mn-cs"/>
                  <a:sym typeface="Wingdings" pitchFamily="2" charset="2"/>
                </a:rPr>
                <a:t>2</a:t>
              </a:r>
              <a:r>
                <a:rPr kumimoji="0" lang="zh-CN" altLang="en-US" sz="21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  <a:cs typeface="+mn-cs"/>
                  <a:sym typeface="Wingdings" pitchFamily="2" charset="2"/>
                </a:rPr>
                <a:t>的电场强度大小；</a:t>
              </a:r>
            </a:p>
            <a:p>
              <a:pPr marL="0" marR="0" lvl="0" indent="0" algn="l" defTabSz="685800" rtl="0" eaLnBrk="1" fontAlgn="base" latinLnBrk="0" hangingPunct="1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1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  <a:cs typeface="+mn-cs"/>
                  <a:sym typeface="Wingdings" pitchFamily="2" charset="2"/>
                </a:rPr>
                <a:t>      </a:t>
              </a:r>
              <a:r>
                <a:rPr kumimoji="0" lang="en-US" altLang="zh-CN" sz="21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  <a:cs typeface="+mn-cs"/>
                  <a:sym typeface="Wingdings" pitchFamily="2" charset="2"/>
                </a:rPr>
                <a:t>(2) </a:t>
              </a:r>
              <a:r>
                <a:rPr kumimoji="0" lang="zh-CN" altLang="en-US" sz="21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  <a:cs typeface="+mn-cs"/>
                  <a:sym typeface="Wingdings" pitchFamily="2" charset="2"/>
                </a:rPr>
                <a:t>板内任一点</a:t>
              </a:r>
              <a:r>
                <a:rPr kumimoji="0" lang="en-US" altLang="zh-CN" sz="2100" b="1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  <a:cs typeface="+mn-cs"/>
                  <a:sym typeface="Wingdings" pitchFamily="2" charset="2"/>
                </a:rPr>
                <a:t>M</a:t>
              </a:r>
              <a:r>
                <a:rPr kumimoji="0" lang="zh-CN" altLang="en-US" sz="21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  <a:cs typeface="+mn-cs"/>
                  <a:sym typeface="Wingdings" pitchFamily="2" charset="2"/>
                </a:rPr>
                <a:t>的电场强度；</a:t>
              </a:r>
            </a:p>
            <a:p>
              <a:pPr marL="0" marR="0" lvl="0" indent="0" algn="l" defTabSz="685800" rtl="0" eaLnBrk="1" fontAlgn="base" latinLnBrk="0" hangingPunct="1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1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  <a:cs typeface="+mn-cs"/>
                  <a:sym typeface="Wingdings" pitchFamily="2" charset="2"/>
                </a:rPr>
                <a:t>      </a:t>
              </a:r>
              <a:r>
                <a:rPr kumimoji="0" lang="en-US" altLang="zh-CN" sz="21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  <a:cs typeface="+mn-cs"/>
                  <a:sym typeface="Wingdings" pitchFamily="2" charset="2"/>
                </a:rPr>
                <a:t>(3) </a:t>
              </a:r>
              <a:r>
                <a:rPr kumimoji="0" lang="zh-CN" altLang="en-US" sz="21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  <a:cs typeface="+mn-cs"/>
                  <a:sym typeface="Wingdings" pitchFamily="2" charset="2"/>
                </a:rPr>
                <a:t>场强最小点在何处</a:t>
              </a:r>
              <a:r>
                <a:rPr kumimoji="0" lang="en-US" altLang="zh-CN" sz="21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  <a:cs typeface="+mn-cs"/>
                  <a:sym typeface="Wingdings" pitchFamily="2" charset="2"/>
                </a:rPr>
                <a:t>.</a:t>
              </a: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24" y="168"/>
              <a:ext cx="4955" cy="675"/>
              <a:chOff x="324" y="168"/>
              <a:chExt cx="4955" cy="675"/>
            </a:xfrm>
          </p:grpSpPr>
          <p:sp>
            <p:nvSpPr>
              <p:cNvPr id="176133" name="Text Box 5"/>
              <p:cNvSpPr txBox="1">
                <a:spLocks noChangeArrowheads="1"/>
              </p:cNvSpPr>
              <p:nvPr/>
            </p:nvSpPr>
            <p:spPr bwMode="auto">
              <a:xfrm>
                <a:off x="324" y="168"/>
                <a:ext cx="4955" cy="6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marL="0" marR="0" lvl="0" indent="0" algn="l" defTabSz="685800" rtl="0" eaLnBrk="1" fontAlgn="base" latinLnBrk="0" hangingPunct="1">
                  <a:lnSpc>
                    <a:spcPct val="11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100" b="1" i="0" u="none" strike="noStrike" kern="1200" cap="none" spc="0" normalizeH="0" baseline="0" noProof="0" smtClean="0">
                    <a:ln>
                      <a:noFill/>
                    </a:ln>
                    <a:solidFill>
                      <a:srgbClr val="990000"/>
                    </a:solidFill>
                    <a:effectLst/>
                    <a:uLnTx/>
                    <a:uFillTx/>
                    <a:latin typeface="Times New Roman" pitchFamily="18" charset="0"/>
                    <a:ea typeface="宋体" pitchFamily="2" charset="-122"/>
                    <a:cs typeface="+mn-cs"/>
                  </a:rPr>
                  <a:t>例</a:t>
                </a:r>
                <a:r>
                  <a:rPr kumimoji="0" lang="en-US" altLang="zh-CN" sz="2100" b="1" i="0" u="none" strike="noStrike" kern="1200" cap="none" spc="0" normalizeH="0" baseline="0" noProof="0" smtClean="0">
                    <a:ln>
                      <a:noFill/>
                    </a:ln>
                    <a:solidFill>
                      <a:srgbClr val="990000"/>
                    </a:solidFill>
                    <a:effectLst/>
                    <a:uLnTx/>
                    <a:uFillTx/>
                    <a:latin typeface="Times New Roman" pitchFamily="18" charset="0"/>
                    <a:ea typeface="宋体" pitchFamily="2" charset="-122"/>
                    <a:cs typeface="+mn-cs"/>
                  </a:rPr>
                  <a:t>4.</a:t>
                </a:r>
                <a:r>
                  <a:rPr kumimoji="0" lang="en-US" altLang="zh-CN" sz="2100" b="1" i="0" u="none" strike="noStrike" kern="120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itchFamily="18" charset="0"/>
                    <a:ea typeface="宋体" pitchFamily="2" charset="-122"/>
                    <a:cs typeface="+mn-cs"/>
                  </a:rPr>
                  <a:t> </a:t>
                </a:r>
                <a:r>
                  <a:rPr kumimoji="0" lang="zh-CN" altLang="en-US" sz="21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itchFamily="18" charset="0"/>
                    <a:ea typeface="宋体" pitchFamily="2" charset="-122"/>
                    <a:cs typeface="+mn-cs"/>
                  </a:rPr>
                  <a:t>如图所示，一厚为 </a:t>
                </a:r>
                <a:r>
                  <a:rPr kumimoji="0" lang="en-US" altLang="zh-CN" sz="2100" b="1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itchFamily="18" charset="0"/>
                    <a:ea typeface="宋体" pitchFamily="2" charset="-122"/>
                    <a:cs typeface="+mn-cs"/>
                  </a:rPr>
                  <a:t>a </a:t>
                </a:r>
                <a:r>
                  <a:rPr kumimoji="0" lang="zh-CN" altLang="en-US" sz="21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itchFamily="18" charset="0"/>
                    <a:ea typeface="宋体" pitchFamily="2" charset="-122"/>
                    <a:cs typeface="+mn-cs"/>
                  </a:rPr>
                  <a:t>的“无限大”带电平板，电荷体密度                                     为一正的常数。</a:t>
                </a:r>
              </a:p>
            </p:txBody>
          </p:sp>
          <p:graphicFrame>
            <p:nvGraphicFramePr>
              <p:cNvPr id="176134" name="Object 6"/>
              <p:cNvGraphicFramePr>
                <a:graphicFrameLocks noChangeAspect="1"/>
              </p:cNvGraphicFramePr>
              <p:nvPr/>
            </p:nvGraphicFramePr>
            <p:xfrm>
              <a:off x="1535" y="495"/>
              <a:ext cx="1935" cy="28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34211" name="Equation" r:id="rId3" imgW="1384200" imgH="203040" progId="Equation.DSMT4">
                      <p:embed/>
                    </p:oleObj>
                  </mc:Choice>
                  <mc:Fallback>
                    <p:oleObj name="Equation" r:id="rId3" imgW="1384200" imgH="203040" progId="Equation.DSMT4">
                      <p:embed/>
                      <p:pic>
                        <p:nvPicPr>
                          <p:cNvPr id="176134" name="Object 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535" y="495"/>
                            <a:ext cx="1935" cy="284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grpSp>
        <p:nvGrpSpPr>
          <p:cNvPr id="25" name="组合 24"/>
          <p:cNvGrpSpPr/>
          <p:nvPr/>
        </p:nvGrpSpPr>
        <p:grpSpPr>
          <a:xfrm>
            <a:off x="6337445" y="3445161"/>
            <a:ext cx="2141479" cy="1506359"/>
            <a:chOff x="5998826" y="4428447"/>
            <a:chExt cx="2855305" cy="2008479"/>
          </a:xfrm>
        </p:grpSpPr>
        <p:grpSp>
          <p:nvGrpSpPr>
            <p:cNvPr id="5" name="Group 8"/>
            <p:cNvGrpSpPr>
              <a:grpSpLocks/>
            </p:cNvGrpSpPr>
            <p:nvPr/>
          </p:nvGrpSpPr>
          <p:grpSpPr bwMode="auto">
            <a:xfrm>
              <a:off x="6641126" y="4428447"/>
              <a:ext cx="1391458" cy="2008479"/>
              <a:chOff x="1989" y="1853"/>
              <a:chExt cx="1211" cy="2183"/>
            </a:xfrm>
          </p:grpSpPr>
          <p:sp>
            <p:nvSpPr>
              <p:cNvPr id="176137" name="Freeform 9"/>
              <p:cNvSpPr>
                <a:spLocks/>
              </p:cNvSpPr>
              <p:nvPr/>
            </p:nvSpPr>
            <p:spPr bwMode="auto">
              <a:xfrm>
                <a:off x="1989" y="3992"/>
                <a:ext cx="1211" cy="44"/>
              </a:xfrm>
              <a:custGeom>
                <a:avLst/>
                <a:gdLst/>
                <a:ahLst/>
                <a:cxnLst>
                  <a:cxn ang="0">
                    <a:pos x="0" y="3"/>
                  </a:cxn>
                  <a:cxn ang="0">
                    <a:pos x="85" y="105"/>
                  </a:cxn>
                  <a:cxn ang="0">
                    <a:pos x="170" y="3"/>
                  </a:cxn>
                  <a:cxn ang="0">
                    <a:pos x="365" y="114"/>
                  </a:cxn>
                  <a:cxn ang="0">
                    <a:pos x="415" y="29"/>
                  </a:cxn>
                  <a:cxn ang="0">
                    <a:pos x="551" y="131"/>
                  </a:cxn>
                  <a:cxn ang="0">
                    <a:pos x="686" y="3"/>
                  </a:cxn>
                  <a:cxn ang="0">
                    <a:pos x="746" y="147"/>
                  </a:cxn>
                  <a:cxn ang="0">
                    <a:pos x="839" y="63"/>
                  </a:cxn>
                </a:cxnLst>
                <a:rect l="0" t="0" r="r" b="b"/>
                <a:pathLst>
                  <a:path w="839" h="157">
                    <a:moveTo>
                      <a:pt x="0" y="3"/>
                    </a:moveTo>
                    <a:cubicBezTo>
                      <a:pt x="28" y="54"/>
                      <a:pt x="57" y="105"/>
                      <a:pt x="85" y="105"/>
                    </a:cubicBezTo>
                    <a:cubicBezTo>
                      <a:pt x="113" y="105"/>
                      <a:pt x="123" y="1"/>
                      <a:pt x="170" y="3"/>
                    </a:cubicBezTo>
                    <a:cubicBezTo>
                      <a:pt x="217" y="5"/>
                      <a:pt x="324" y="110"/>
                      <a:pt x="365" y="114"/>
                    </a:cubicBezTo>
                    <a:cubicBezTo>
                      <a:pt x="406" y="118"/>
                      <a:pt x="384" y="26"/>
                      <a:pt x="415" y="29"/>
                    </a:cubicBezTo>
                    <a:cubicBezTo>
                      <a:pt x="446" y="32"/>
                      <a:pt x="506" y="135"/>
                      <a:pt x="551" y="131"/>
                    </a:cubicBezTo>
                    <a:cubicBezTo>
                      <a:pt x="596" y="127"/>
                      <a:pt x="654" y="0"/>
                      <a:pt x="686" y="3"/>
                    </a:cubicBezTo>
                    <a:cubicBezTo>
                      <a:pt x="718" y="6"/>
                      <a:pt x="720" y="137"/>
                      <a:pt x="746" y="147"/>
                    </a:cubicBezTo>
                    <a:cubicBezTo>
                      <a:pt x="772" y="157"/>
                      <a:pt x="805" y="110"/>
                      <a:pt x="839" y="63"/>
                    </a:cubicBezTo>
                  </a:path>
                </a:pathLst>
              </a:cu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marL="0" marR="0" lvl="0" indent="0" algn="l" defTabSz="6858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1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宋体" pitchFamily="2" charset="-122"/>
                  <a:cs typeface="+mn-cs"/>
                </a:endParaRPr>
              </a:p>
            </p:txBody>
          </p:sp>
          <p:sp>
            <p:nvSpPr>
              <p:cNvPr id="176138" name="Freeform 10"/>
              <p:cNvSpPr>
                <a:spLocks/>
              </p:cNvSpPr>
              <p:nvPr/>
            </p:nvSpPr>
            <p:spPr bwMode="auto">
              <a:xfrm flipV="1">
                <a:off x="1989" y="1853"/>
                <a:ext cx="1211" cy="44"/>
              </a:xfrm>
              <a:custGeom>
                <a:avLst/>
                <a:gdLst/>
                <a:ahLst/>
                <a:cxnLst>
                  <a:cxn ang="0">
                    <a:pos x="0" y="3"/>
                  </a:cxn>
                  <a:cxn ang="0">
                    <a:pos x="85" y="105"/>
                  </a:cxn>
                  <a:cxn ang="0">
                    <a:pos x="170" y="3"/>
                  </a:cxn>
                  <a:cxn ang="0">
                    <a:pos x="365" y="114"/>
                  </a:cxn>
                  <a:cxn ang="0">
                    <a:pos x="415" y="29"/>
                  </a:cxn>
                  <a:cxn ang="0">
                    <a:pos x="551" y="131"/>
                  </a:cxn>
                  <a:cxn ang="0">
                    <a:pos x="686" y="3"/>
                  </a:cxn>
                  <a:cxn ang="0">
                    <a:pos x="746" y="147"/>
                  </a:cxn>
                  <a:cxn ang="0">
                    <a:pos x="839" y="63"/>
                  </a:cxn>
                </a:cxnLst>
                <a:rect l="0" t="0" r="r" b="b"/>
                <a:pathLst>
                  <a:path w="839" h="157">
                    <a:moveTo>
                      <a:pt x="0" y="3"/>
                    </a:moveTo>
                    <a:cubicBezTo>
                      <a:pt x="28" y="54"/>
                      <a:pt x="57" y="105"/>
                      <a:pt x="85" y="105"/>
                    </a:cubicBezTo>
                    <a:cubicBezTo>
                      <a:pt x="113" y="105"/>
                      <a:pt x="123" y="1"/>
                      <a:pt x="170" y="3"/>
                    </a:cubicBezTo>
                    <a:cubicBezTo>
                      <a:pt x="217" y="5"/>
                      <a:pt x="324" y="110"/>
                      <a:pt x="365" y="114"/>
                    </a:cubicBezTo>
                    <a:cubicBezTo>
                      <a:pt x="406" y="118"/>
                      <a:pt x="384" y="26"/>
                      <a:pt x="415" y="29"/>
                    </a:cubicBezTo>
                    <a:cubicBezTo>
                      <a:pt x="446" y="32"/>
                      <a:pt x="506" y="135"/>
                      <a:pt x="551" y="131"/>
                    </a:cubicBezTo>
                    <a:cubicBezTo>
                      <a:pt x="596" y="127"/>
                      <a:pt x="654" y="0"/>
                      <a:pt x="686" y="3"/>
                    </a:cubicBezTo>
                    <a:cubicBezTo>
                      <a:pt x="718" y="6"/>
                      <a:pt x="720" y="137"/>
                      <a:pt x="746" y="147"/>
                    </a:cubicBezTo>
                    <a:cubicBezTo>
                      <a:pt x="772" y="157"/>
                      <a:pt x="805" y="110"/>
                      <a:pt x="839" y="63"/>
                    </a:cubicBezTo>
                  </a:path>
                </a:pathLst>
              </a:cu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marL="0" marR="0" lvl="0" indent="0" algn="l" defTabSz="6858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1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宋体" pitchFamily="2" charset="-122"/>
                  <a:cs typeface="+mn-cs"/>
                </a:endParaRPr>
              </a:p>
            </p:txBody>
          </p:sp>
          <p:sp>
            <p:nvSpPr>
              <p:cNvPr id="176139" name="Line 11"/>
              <p:cNvSpPr>
                <a:spLocks noChangeShapeType="1"/>
              </p:cNvSpPr>
              <p:nvPr/>
            </p:nvSpPr>
            <p:spPr bwMode="auto">
              <a:xfrm>
                <a:off x="1989" y="1900"/>
                <a:ext cx="0" cy="20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marL="0" marR="0" lvl="0" indent="0" algn="l" defTabSz="6858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1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宋体" pitchFamily="2" charset="-122"/>
                  <a:cs typeface="+mn-cs"/>
                </a:endParaRPr>
              </a:p>
            </p:txBody>
          </p:sp>
          <p:sp>
            <p:nvSpPr>
              <p:cNvPr id="176140" name="Line 12"/>
              <p:cNvSpPr>
                <a:spLocks noChangeShapeType="1"/>
              </p:cNvSpPr>
              <p:nvPr/>
            </p:nvSpPr>
            <p:spPr bwMode="auto">
              <a:xfrm>
                <a:off x="3192" y="1897"/>
                <a:ext cx="0" cy="209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marL="0" marR="0" lvl="0" indent="0" algn="l" defTabSz="6858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1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宋体" pitchFamily="2" charset="-122"/>
                  <a:cs typeface="+mn-cs"/>
                </a:endParaRPr>
              </a:p>
            </p:txBody>
          </p:sp>
        </p:grpSp>
        <p:sp>
          <p:nvSpPr>
            <p:cNvPr id="176145" name="Line 17"/>
            <p:cNvSpPr>
              <a:spLocks noChangeShapeType="1"/>
            </p:cNvSpPr>
            <p:nvPr/>
          </p:nvSpPr>
          <p:spPr bwMode="auto">
            <a:xfrm>
              <a:off x="5998826" y="5513118"/>
              <a:ext cx="266686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stealth" w="med" len="med"/>
            </a:ln>
            <a:effectLst/>
          </p:spPr>
          <p:txBody>
            <a:bodyPr/>
            <a:lstStyle/>
            <a:p>
              <a:pPr marL="0" marR="0" lvl="0" indent="0" algn="l" defTabSz="6858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pitchFamily="2" charset="-122"/>
                <a:cs typeface="+mn-cs"/>
              </a:endParaRPr>
            </a:p>
          </p:txBody>
        </p:sp>
        <p:graphicFrame>
          <p:nvGraphicFramePr>
            <p:cNvPr id="176146" name="Object 18"/>
            <p:cNvGraphicFramePr>
              <a:graphicFrameLocks noChangeAspect="1"/>
            </p:cNvGraphicFramePr>
            <p:nvPr>
              <p:extLst/>
            </p:nvPr>
          </p:nvGraphicFramePr>
          <p:xfrm>
            <a:off x="8565728" y="5243099"/>
            <a:ext cx="288403" cy="22520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4212" name="公式" r:id="rId5" imgW="139680" imgH="139680" progId="Equation.3">
                    <p:embed/>
                  </p:oleObj>
                </mc:Choice>
                <mc:Fallback>
                  <p:oleObj name="公式" r:id="rId5" imgW="139680" imgH="139680" progId="Equation.3">
                    <p:embed/>
                    <p:pic>
                      <p:nvPicPr>
                        <p:cNvPr id="176146" name="Object 1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565728" y="5243099"/>
                          <a:ext cx="288403" cy="225207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76147" name="Object 19"/>
            <p:cNvGraphicFramePr>
              <a:graphicFrameLocks noChangeAspect="1"/>
            </p:cNvGraphicFramePr>
            <p:nvPr>
              <p:extLst/>
            </p:nvPr>
          </p:nvGraphicFramePr>
          <p:xfrm>
            <a:off x="6453836" y="5531502"/>
            <a:ext cx="261976" cy="22520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4213" name="公式" r:id="rId7" imgW="126720" imgH="139680" progId="Equation.3">
                    <p:embed/>
                  </p:oleObj>
                </mc:Choice>
                <mc:Fallback>
                  <p:oleObj name="公式" r:id="rId7" imgW="126720" imgH="139680" progId="Equation.3">
                    <p:embed/>
                    <p:pic>
                      <p:nvPicPr>
                        <p:cNvPr id="176147" name="Object 1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453836" y="5531502"/>
                          <a:ext cx="261976" cy="22520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bg1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76148" name="Oval 20"/>
            <p:cNvSpPr>
              <a:spLocks noChangeArrowheads="1"/>
            </p:cNvSpPr>
            <p:nvPr/>
          </p:nvSpPr>
          <p:spPr bwMode="auto">
            <a:xfrm>
              <a:off x="6219437" y="5486690"/>
              <a:ext cx="51706" cy="51706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l" defTabSz="6858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pitchFamily="2" charset="-122"/>
                <a:cs typeface="+mn-cs"/>
              </a:endParaRPr>
            </a:p>
          </p:txBody>
        </p:sp>
        <p:sp>
          <p:nvSpPr>
            <p:cNvPr id="176149" name="Oval 21"/>
            <p:cNvSpPr>
              <a:spLocks noChangeArrowheads="1"/>
            </p:cNvSpPr>
            <p:nvPr/>
          </p:nvSpPr>
          <p:spPr bwMode="auto">
            <a:xfrm>
              <a:off x="8292262" y="5486690"/>
              <a:ext cx="51706" cy="51706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l" defTabSz="6858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pitchFamily="2" charset="-122"/>
                <a:cs typeface="+mn-cs"/>
              </a:endParaRPr>
            </a:p>
          </p:txBody>
        </p:sp>
        <p:graphicFrame>
          <p:nvGraphicFramePr>
            <p:cNvPr id="176150" name="Object 22"/>
            <p:cNvGraphicFramePr>
              <a:graphicFrameLocks noChangeAspect="1"/>
            </p:cNvGraphicFramePr>
            <p:nvPr>
              <p:extLst/>
            </p:nvPr>
          </p:nvGraphicFramePr>
          <p:xfrm>
            <a:off x="6021806" y="5083386"/>
            <a:ext cx="328619" cy="31253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4214" name="公式" r:id="rId9" imgW="241200" imgH="215640" progId="Equation.3">
                    <p:embed/>
                  </p:oleObj>
                </mc:Choice>
                <mc:Fallback>
                  <p:oleObj name="公式" r:id="rId9" imgW="241200" imgH="215640" progId="Equation.3">
                    <p:embed/>
                    <p:pic>
                      <p:nvPicPr>
                        <p:cNvPr id="176150" name="Object 2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021806" y="5083386"/>
                          <a:ext cx="328619" cy="312532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76151" name="Object 23"/>
            <p:cNvGraphicFramePr>
              <a:graphicFrameLocks noChangeAspect="1"/>
            </p:cNvGraphicFramePr>
            <p:nvPr>
              <p:extLst/>
            </p:nvPr>
          </p:nvGraphicFramePr>
          <p:xfrm>
            <a:off x="8150933" y="5073045"/>
            <a:ext cx="347003" cy="31253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4215" name="公式" r:id="rId11" imgW="253800" imgH="215640" progId="Equation.3">
                    <p:embed/>
                  </p:oleObj>
                </mc:Choice>
                <mc:Fallback>
                  <p:oleObj name="公式" r:id="rId11" imgW="253800" imgH="215640" progId="Equation.3">
                    <p:embed/>
                    <p:pic>
                      <p:nvPicPr>
                        <p:cNvPr id="176151" name="Object 2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150933" y="5073045"/>
                          <a:ext cx="347003" cy="312532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76160" name="Text Box 32"/>
          <p:cNvSpPr txBox="1">
            <a:spLocks noChangeArrowheads="1"/>
          </p:cNvSpPr>
          <p:nvPr/>
        </p:nvSpPr>
        <p:spPr bwMode="auto">
          <a:xfrm>
            <a:off x="726458" y="2289753"/>
            <a:ext cx="3693321" cy="8679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0" marR="0" lvl="0" indent="0" algn="just" defTabSz="685800" rtl="0" eaLnBrk="1" fontAlgn="base" latinLnBrk="0" hangingPunct="1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100" b="1" i="0" u="none" strike="noStrike" kern="1200" cap="none" spc="0" normalizeH="0" baseline="0" noProof="0">
                <a:ln>
                  <a:noFill/>
                </a:ln>
                <a:solidFill>
                  <a:srgbClr val="990000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+mn-cs"/>
              </a:rPr>
              <a:t>分析</a:t>
            </a:r>
            <a:r>
              <a:rPr kumimoji="0" lang="en-US" altLang="zh-CN" sz="2100" b="1" i="0" u="none" strike="noStrike" kern="1200" cap="none" spc="0" normalizeH="0" baseline="0" noProof="0">
                <a:ln>
                  <a:noFill/>
                </a:ln>
                <a:solidFill>
                  <a:srgbClr val="990000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+mn-cs"/>
              </a:rPr>
              <a:t>:</a:t>
            </a:r>
            <a:r>
              <a:rPr kumimoji="0" lang="zh-CN" altLang="en-US" sz="2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+mn-cs"/>
              </a:rPr>
              <a:t>带电</a:t>
            </a:r>
            <a:r>
              <a:rPr kumimoji="0" lang="zh-CN" altLang="en-US" sz="2100" b="1" i="0" u="none" strike="noStrike" kern="1200" cap="none" spc="0" normalizeH="0" baseline="0" noProof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+mn-cs"/>
              </a:rPr>
              <a:t>平板</a:t>
            </a:r>
            <a:r>
              <a:rPr kumimoji="0" lang="zh-CN" altLang="en-US" sz="2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+mn-cs"/>
              </a:rPr>
              <a:t>可以看成</a:t>
            </a:r>
            <a:r>
              <a:rPr kumimoji="0" lang="zh-CN" altLang="en-US" sz="2100" b="1" i="0" u="none" strike="noStrike" kern="1200" cap="none" spc="0" normalizeH="0" baseline="0" noProof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+mn-cs"/>
              </a:rPr>
              <a:t>由</a:t>
            </a:r>
            <a:r>
              <a:rPr kumimoji="0" lang="zh-CN" altLang="en-US" sz="2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+mn-cs"/>
              </a:rPr>
              <a:t>无数多个带电</a:t>
            </a:r>
            <a:r>
              <a:rPr kumimoji="0" lang="zh-CN" altLang="en-US" sz="2100" b="1" i="0" u="none" strike="noStrike" kern="1200" cap="none" spc="0" normalizeH="0" baseline="0" noProof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+mn-cs"/>
              </a:rPr>
              <a:t>平面叠加而成</a:t>
            </a:r>
            <a:r>
              <a:rPr kumimoji="0" lang="zh-CN" altLang="en-US" sz="2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+mn-cs"/>
              </a:rPr>
              <a:t>。</a:t>
            </a:r>
            <a:endParaRPr kumimoji="0" lang="zh-CN" altLang="en-US" sz="21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宋体" pitchFamily="2" charset="-122"/>
              <a:cs typeface="+mn-cs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6743836" y="1528117"/>
            <a:ext cx="1607975" cy="1876928"/>
            <a:chOff x="6540680" y="1872389"/>
            <a:chExt cx="2143967" cy="2502571"/>
          </a:xfrm>
        </p:grpSpPr>
        <p:sp>
          <p:nvSpPr>
            <p:cNvPr id="176143" name="Line 15"/>
            <p:cNvSpPr>
              <a:spLocks noChangeShapeType="1"/>
            </p:cNvSpPr>
            <p:nvPr/>
          </p:nvSpPr>
          <p:spPr bwMode="auto">
            <a:xfrm>
              <a:off x="6651564" y="4243698"/>
              <a:ext cx="137039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stealth" w="med" len="med"/>
              <a:tailEnd type="stealth" w="med" len="med"/>
            </a:ln>
            <a:effectLst/>
          </p:spPr>
          <p:txBody>
            <a:bodyPr/>
            <a:lstStyle/>
            <a:p>
              <a:pPr marL="0" marR="0" lvl="0" indent="0" algn="l" defTabSz="6858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pitchFamily="2" charset="-122"/>
                <a:cs typeface="+mn-cs"/>
              </a:endParaRPr>
            </a:p>
          </p:txBody>
        </p:sp>
        <p:graphicFrame>
          <p:nvGraphicFramePr>
            <p:cNvPr id="176144" name="Object 16"/>
            <p:cNvGraphicFramePr>
              <a:graphicFrameLocks noChangeAspect="1"/>
            </p:cNvGraphicFramePr>
            <p:nvPr>
              <p:extLst/>
            </p:nvPr>
          </p:nvGraphicFramePr>
          <p:xfrm>
            <a:off x="7186613" y="4149535"/>
            <a:ext cx="341312" cy="2254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4216" name="Equation" r:id="rId13" imgW="164880" imgH="139680" progId="Equation.DSMT4">
                    <p:embed/>
                  </p:oleObj>
                </mc:Choice>
                <mc:Fallback>
                  <p:oleObj name="Equation" r:id="rId13" imgW="164880" imgH="139680" progId="Equation.DSMT4">
                    <p:embed/>
                    <p:pic>
                      <p:nvPicPr>
                        <p:cNvPr id="176144" name="Object 1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186613" y="4149535"/>
                          <a:ext cx="341312" cy="225425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6" name="立方体 55"/>
            <p:cNvSpPr/>
            <p:nvPr/>
          </p:nvSpPr>
          <p:spPr>
            <a:xfrm>
              <a:off x="6661396" y="2143234"/>
              <a:ext cx="1802654" cy="1910115"/>
            </a:xfrm>
            <a:prstGeom prst="cube">
              <a:avLst>
                <a:gd name="adj" fmla="val 24778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marL="0" marR="0" lvl="0" indent="0" algn="l" defTabSz="6858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pitchFamily="2" charset="-122"/>
                <a:cs typeface="+mn-cs"/>
              </a:endParaRPr>
            </a:p>
          </p:txBody>
        </p:sp>
        <p:cxnSp>
          <p:nvCxnSpPr>
            <p:cNvPr id="47" name="直接连接符 46"/>
            <p:cNvCxnSpPr/>
            <p:nvPr/>
          </p:nvCxnSpPr>
          <p:spPr>
            <a:xfrm flipV="1">
              <a:off x="8464050" y="1928825"/>
              <a:ext cx="220597" cy="22059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</p:spPr>
        </p:cxnSp>
        <p:cxnSp>
          <p:nvCxnSpPr>
            <p:cNvPr id="48" name="直接连接符 47"/>
            <p:cNvCxnSpPr/>
            <p:nvPr/>
          </p:nvCxnSpPr>
          <p:spPr>
            <a:xfrm flipV="1">
              <a:off x="8457795" y="3391216"/>
              <a:ext cx="220597" cy="22059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</p:spPr>
        </p:cxnSp>
        <p:cxnSp>
          <p:nvCxnSpPr>
            <p:cNvPr id="49" name="直接连接符 48"/>
            <p:cNvCxnSpPr/>
            <p:nvPr/>
          </p:nvCxnSpPr>
          <p:spPr>
            <a:xfrm>
              <a:off x="7113580" y="1872389"/>
              <a:ext cx="0" cy="2642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</p:spPr>
        </p:cxnSp>
        <p:cxnSp>
          <p:nvCxnSpPr>
            <p:cNvPr id="50" name="直接连接符 49"/>
            <p:cNvCxnSpPr/>
            <p:nvPr/>
          </p:nvCxnSpPr>
          <p:spPr>
            <a:xfrm>
              <a:off x="8457327" y="1872389"/>
              <a:ext cx="0" cy="2642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</p:spPr>
        </p:cxnSp>
        <p:cxnSp>
          <p:nvCxnSpPr>
            <p:cNvPr id="51" name="直接连接符 50"/>
            <p:cNvCxnSpPr/>
            <p:nvPr/>
          </p:nvCxnSpPr>
          <p:spPr>
            <a:xfrm>
              <a:off x="6661809" y="2255854"/>
              <a:ext cx="0" cy="3082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</p:spPr>
        </p:cxnSp>
        <p:cxnSp>
          <p:nvCxnSpPr>
            <p:cNvPr id="52" name="直接连接符 51"/>
            <p:cNvCxnSpPr/>
            <p:nvPr/>
          </p:nvCxnSpPr>
          <p:spPr>
            <a:xfrm>
              <a:off x="8021270" y="2320665"/>
              <a:ext cx="0" cy="28129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</p:spPr>
        </p:cxnSp>
        <p:cxnSp>
          <p:nvCxnSpPr>
            <p:cNvPr id="53" name="直接连接符 52"/>
            <p:cNvCxnSpPr/>
            <p:nvPr/>
          </p:nvCxnSpPr>
          <p:spPr>
            <a:xfrm>
              <a:off x="8021738" y="4085411"/>
              <a:ext cx="0" cy="19698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</p:spPr>
        </p:cxnSp>
        <p:cxnSp>
          <p:nvCxnSpPr>
            <p:cNvPr id="54" name="直接连接符 53"/>
            <p:cNvCxnSpPr/>
            <p:nvPr/>
          </p:nvCxnSpPr>
          <p:spPr>
            <a:xfrm>
              <a:off x="6662277" y="4083445"/>
              <a:ext cx="0" cy="1989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</p:spPr>
        </p:cxnSp>
        <p:cxnSp>
          <p:nvCxnSpPr>
            <p:cNvPr id="55" name="直接连接符 54"/>
            <p:cNvCxnSpPr/>
            <p:nvPr/>
          </p:nvCxnSpPr>
          <p:spPr>
            <a:xfrm>
              <a:off x="8457795" y="3606923"/>
              <a:ext cx="0" cy="2642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</p:spPr>
        </p:cxnSp>
        <p:cxnSp>
          <p:nvCxnSpPr>
            <p:cNvPr id="82" name="直接连接符 81"/>
            <p:cNvCxnSpPr/>
            <p:nvPr/>
          </p:nvCxnSpPr>
          <p:spPr>
            <a:xfrm flipV="1">
              <a:off x="7906512" y="2587159"/>
              <a:ext cx="119976" cy="11997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</p:spPr>
        </p:cxnSp>
        <p:cxnSp>
          <p:nvCxnSpPr>
            <p:cNvPr id="85" name="直接连接符 84"/>
            <p:cNvCxnSpPr/>
            <p:nvPr/>
          </p:nvCxnSpPr>
          <p:spPr>
            <a:xfrm flipV="1">
              <a:off x="6540680" y="2587159"/>
              <a:ext cx="119976" cy="11997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</p:spPr>
        </p:cxnSp>
        <p:cxnSp>
          <p:nvCxnSpPr>
            <p:cNvPr id="86" name="直接连接符 85"/>
            <p:cNvCxnSpPr/>
            <p:nvPr/>
          </p:nvCxnSpPr>
          <p:spPr>
            <a:xfrm flipV="1">
              <a:off x="6540680" y="4050190"/>
              <a:ext cx="119976" cy="11997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</p:spPr>
        </p:cxnSp>
        <p:cxnSp>
          <p:nvCxnSpPr>
            <p:cNvPr id="87" name="直接连接符 86"/>
            <p:cNvCxnSpPr/>
            <p:nvPr/>
          </p:nvCxnSpPr>
          <p:spPr>
            <a:xfrm flipV="1">
              <a:off x="7916349" y="4044094"/>
              <a:ext cx="119976" cy="11997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</p:spPr>
        </p:cxnSp>
      </p:grpSp>
      <p:sp>
        <p:nvSpPr>
          <p:cNvPr id="81" name="Text Box 32"/>
          <p:cNvSpPr txBox="1">
            <a:spLocks noChangeArrowheads="1"/>
          </p:cNvSpPr>
          <p:nvPr/>
        </p:nvSpPr>
        <p:spPr bwMode="auto">
          <a:xfrm>
            <a:off x="726458" y="3281220"/>
            <a:ext cx="3693321" cy="12557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0" marR="0" lvl="0" indent="0" algn="just" defTabSz="685800" rtl="0" eaLnBrk="1" fontAlgn="base" latinLnBrk="0" hangingPunct="1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+mn-cs"/>
              </a:rPr>
              <a:t>所以，带电平板的</a:t>
            </a:r>
            <a:r>
              <a:rPr kumimoji="0" lang="zh-CN" altLang="en-US" sz="2100" b="1" i="0" u="none" strike="noStrike" kern="1200" cap="none" spc="0" normalizeH="0" baseline="0" noProof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+mn-cs"/>
              </a:rPr>
              <a:t>总电场强度</a:t>
            </a:r>
            <a:r>
              <a:rPr kumimoji="0" lang="zh-CN" altLang="en-US" sz="2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+mn-cs"/>
              </a:rPr>
              <a:t>可以</a:t>
            </a:r>
            <a:r>
              <a:rPr kumimoji="0" lang="zh-CN" altLang="en-US" sz="2100" b="1" i="0" u="none" strike="noStrike" kern="1200" cap="none" spc="0" normalizeH="0" baseline="0" noProof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+mn-cs"/>
              </a:rPr>
              <a:t>由</a:t>
            </a:r>
            <a:r>
              <a:rPr kumimoji="0" lang="zh-CN" altLang="en-US" sz="2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+mn-cs"/>
              </a:rPr>
              <a:t>带电</a:t>
            </a:r>
            <a:r>
              <a:rPr kumimoji="0" lang="zh-CN" altLang="en-US" sz="2100" b="1" i="0" u="none" strike="noStrike" kern="1200" cap="none" spc="0" normalizeH="0" baseline="0" noProof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+mn-cs"/>
              </a:rPr>
              <a:t>平面的电场强度叠加得到</a:t>
            </a:r>
            <a:r>
              <a:rPr kumimoji="0" lang="zh-CN" altLang="en-US" sz="2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+mn-cs"/>
              </a:rPr>
              <a:t>。</a:t>
            </a:r>
            <a:endParaRPr kumimoji="0" lang="zh-CN" altLang="en-US" sz="21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宋体" pitchFamily="2" charset="-122"/>
              <a:cs typeface="+mn-cs"/>
            </a:endParaRPr>
          </a:p>
        </p:txBody>
      </p:sp>
      <p:grpSp>
        <p:nvGrpSpPr>
          <p:cNvPr id="32" name="组合 31"/>
          <p:cNvGrpSpPr/>
          <p:nvPr/>
        </p:nvGrpSpPr>
        <p:grpSpPr>
          <a:xfrm>
            <a:off x="6819169" y="1730527"/>
            <a:ext cx="1255650" cy="3206444"/>
            <a:chOff x="6641125" y="2142270"/>
            <a:chExt cx="1674200" cy="4275258"/>
          </a:xfrm>
        </p:grpSpPr>
        <p:grpSp>
          <p:nvGrpSpPr>
            <p:cNvPr id="26" name="组合 25"/>
            <p:cNvGrpSpPr/>
            <p:nvPr/>
          </p:nvGrpSpPr>
          <p:grpSpPr>
            <a:xfrm>
              <a:off x="6641125" y="2142270"/>
              <a:ext cx="1674200" cy="4275258"/>
              <a:chOff x="6641125" y="2142270"/>
              <a:chExt cx="1674200" cy="4275258"/>
            </a:xfrm>
          </p:grpSpPr>
          <p:grpSp>
            <p:nvGrpSpPr>
              <p:cNvPr id="24" name="组合 23"/>
              <p:cNvGrpSpPr/>
              <p:nvPr/>
            </p:nvGrpSpPr>
            <p:grpSpPr>
              <a:xfrm>
                <a:off x="6641125" y="4449264"/>
                <a:ext cx="1368050" cy="1968264"/>
                <a:chOff x="6652616" y="4446831"/>
                <a:chExt cx="1368050" cy="1968264"/>
              </a:xfrm>
            </p:grpSpPr>
            <p:sp>
              <p:nvSpPr>
                <p:cNvPr id="176155" name="Rectangle 27"/>
                <p:cNvSpPr>
                  <a:spLocks noChangeArrowheads="1"/>
                </p:cNvSpPr>
                <p:nvPr/>
              </p:nvSpPr>
              <p:spPr bwMode="auto">
                <a:xfrm>
                  <a:off x="7570680" y="4446831"/>
                  <a:ext cx="51706" cy="1968264"/>
                </a:xfrm>
                <a:prstGeom prst="rect">
                  <a:avLst/>
                </a:prstGeom>
                <a:solidFill>
                  <a:srgbClr val="44ACAA">
                    <a:alpha val="32001"/>
                  </a:srgbClr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marL="0" marR="0" lvl="0" indent="0" algn="l" defTabSz="6858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21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宋体" pitchFamily="2" charset="-122"/>
                    <a:cs typeface="+mn-cs"/>
                  </a:endParaRPr>
                </a:p>
              </p:txBody>
            </p:sp>
            <p:graphicFrame>
              <p:nvGraphicFramePr>
                <p:cNvPr id="176156" name="Object 28"/>
                <p:cNvGraphicFramePr>
                  <a:graphicFrameLocks noChangeAspect="1"/>
                </p:cNvGraphicFramePr>
                <p:nvPr>
                  <p:extLst/>
                </p:nvPr>
              </p:nvGraphicFramePr>
              <p:xfrm>
                <a:off x="7618510" y="5003247"/>
                <a:ext cx="402156" cy="286105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134217" name="Equation" r:id="rId15" imgW="215640" imgH="177480" progId="Equation.DSMT4">
                        <p:embed/>
                      </p:oleObj>
                    </mc:Choice>
                    <mc:Fallback>
                      <p:oleObj name="Equation" r:id="rId15" imgW="215640" imgH="177480" progId="Equation.DSMT4">
                        <p:embed/>
                        <p:pic>
                          <p:nvPicPr>
                            <p:cNvPr id="176156" name="Object 28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6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7618510" y="5003247"/>
                              <a:ext cx="402156" cy="286105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chemeClr val="bg1"/>
                                  </a:solidFill>
                                </a14:hiddenFill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sp>
              <p:nvSpPr>
                <p:cNvPr id="176157" name="Line 29"/>
                <p:cNvSpPr>
                  <a:spLocks noChangeShapeType="1"/>
                </p:cNvSpPr>
                <p:nvPr/>
              </p:nvSpPr>
              <p:spPr bwMode="auto">
                <a:xfrm>
                  <a:off x="6652616" y="4859328"/>
                  <a:ext cx="918064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 type="stealth" w="med" len="med"/>
                  <a:tailEnd type="stealth" w="med" len="med"/>
                </a:ln>
                <a:effectLst/>
              </p:spPr>
              <p:txBody>
                <a:bodyPr/>
                <a:lstStyle/>
                <a:p>
                  <a:pPr marL="0" marR="0" lvl="0" indent="0" algn="l" defTabSz="6858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21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宋体" pitchFamily="2" charset="-122"/>
                    <a:cs typeface="+mn-cs"/>
                  </a:endParaRPr>
                </a:p>
              </p:txBody>
            </p:sp>
            <p:graphicFrame>
              <p:nvGraphicFramePr>
                <p:cNvPr id="176158" name="Object 30"/>
                <p:cNvGraphicFramePr>
                  <a:graphicFrameLocks noChangeAspect="1"/>
                </p:cNvGraphicFramePr>
                <p:nvPr>
                  <p:extLst/>
                </p:nvPr>
              </p:nvGraphicFramePr>
              <p:xfrm>
                <a:off x="6974915" y="4741687"/>
                <a:ext cx="288403" cy="224058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134218" name="公式" r:id="rId17" imgW="139680" imgH="139680" progId="Equation.3">
                        <p:embed/>
                      </p:oleObj>
                    </mc:Choice>
                    <mc:Fallback>
                      <p:oleObj name="公式" r:id="rId17" imgW="139680" imgH="139680" progId="Equation.3">
                        <p:embed/>
                        <p:pic>
                          <p:nvPicPr>
                            <p:cNvPr id="176158" name="Object 30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8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974915" y="4741687"/>
                              <a:ext cx="288403" cy="224058"/>
                            </a:xfrm>
                            <a:prstGeom prst="rect">
                              <a:avLst/>
                            </a:prstGeom>
                            <a:solidFill>
                              <a:schemeClr val="bg1"/>
                            </a:solidFill>
                            <a:extLst/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  <p:grpSp>
            <p:nvGrpSpPr>
              <p:cNvPr id="22" name="组合 21"/>
              <p:cNvGrpSpPr/>
              <p:nvPr/>
            </p:nvGrpSpPr>
            <p:grpSpPr>
              <a:xfrm>
                <a:off x="7534993" y="2142270"/>
                <a:ext cx="780332" cy="1919965"/>
                <a:chOff x="7534993" y="2142270"/>
                <a:chExt cx="780332" cy="1919965"/>
              </a:xfrm>
            </p:grpSpPr>
            <p:grpSp>
              <p:nvGrpSpPr>
                <p:cNvPr id="21" name="组合 20"/>
                <p:cNvGrpSpPr/>
                <p:nvPr/>
              </p:nvGrpSpPr>
              <p:grpSpPr>
                <a:xfrm>
                  <a:off x="7534993" y="2142270"/>
                  <a:ext cx="489971" cy="1919965"/>
                  <a:chOff x="7534993" y="2142270"/>
                  <a:chExt cx="489971" cy="1919965"/>
                </a:xfrm>
              </p:grpSpPr>
              <p:cxnSp>
                <p:nvCxnSpPr>
                  <p:cNvPr id="57" name="直接连接符 56"/>
                  <p:cNvCxnSpPr/>
                  <p:nvPr/>
                </p:nvCxnSpPr>
                <p:spPr>
                  <a:xfrm flipH="1">
                    <a:off x="7534993" y="2142270"/>
                    <a:ext cx="452037" cy="452399"/>
                  </a:xfrm>
                  <a:prstGeom prst="line">
                    <a:avLst/>
                  </a:prstGeom>
                  <a:ln>
                    <a:solidFill>
                      <a:schemeClr val="accent2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8" name="直接连接符 57"/>
                  <p:cNvCxnSpPr/>
                  <p:nvPr/>
                </p:nvCxnSpPr>
                <p:spPr>
                  <a:xfrm flipH="1">
                    <a:off x="7575050" y="2145031"/>
                    <a:ext cx="449914" cy="450275"/>
                  </a:xfrm>
                  <a:prstGeom prst="line">
                    <a:avLst/>
                  </a:prstGeom>
                  <a:ln>
                    <a:solidFill>
                      <a:schemeClr val="accent2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9" name="直接连接符 58"/>
                  <p:cNvCxnSpPr/>
                  <p:nvPr/>
                </p:nvCxnSpPr>
                <p:spPr>
                  <a:xfrm>
                    <a:off x="7542082" y="2595880"/>
                    <a:ext cx="0" cy="1466355"/>
                  </a:xfrm>
                  <a:prstGeom prst="line">
                    <a:avLst/>
                  </a:prstGeom>
                  <a:ln>
                    <a:solidFill>
                      <a:schemeClr val="accent2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0" name="直接连接符 59"/>
                  <p:cNvCxnSpPr/>
                  <p:nvPr/>
                </p:nvCxnSpPr>
                <p:spPr>
                  <a:xfrm>
                    <a:off x="7575159" y="2595880"/>
                    <a:ext cx="0" cy="1466355"/>
                  </a:xfrm>
                  <a:prstGeom prst="line">
                    <a:avLst/>
                  </a:prstGeom>
                  <a:ln>
                    <a:solidFill>
                      <a:schemeClr val="accent2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aphicFrame>
              <p:nvGraphicFramePr>
                <p:cNvPr id="69" name="Object 25"/>
                <p:cNvGraphicFramePr>
                  <a:graphicFrameLocks noChangeAspect="1"/>
                </p:cNvGraphicFramePr>
                <p:nvPr>
                  <p:extLst/>
                </p:nvPr>
              </p:nvGraphicFramePr>
              <p:xfrm>
                <a:off x="8123238" y="2898775"/>
                <a:ext cx="192087" cy="258763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134219" name="Equation" r:id="rId19" imgW="139680" imgH="177480" progId="Equation.DSMT4">
                        <p:embed/>
                      </p:oleObj>
                    </mc:Choice>
                    <mc:Fallback>
                      <p:oleObj name="Equation" r:id="rId19" imgW="139680" imgH="177480" progId="Equation.DSMT4">
                        <p:embed/>
                        <p:pic>
                          <p:nvPicPr>
                            <p:cNvPr id="69" name="Object 25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20"/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123238" y="2898775"/>
                              <a:ext cx="192087" cy="258763"/>
                            </a:xfrm>
                            <a:prstGeom prst="rect">
                              <a:avLst/>
                            </a:prstGeom>
                            <a:solidFill>
                              <a:schemeClr val="bg1"/>
                            </a:solidFill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</p:grpSp>
        <p:cxnSp>
          <p:nvCxnSpPr>
            <p:cNvPr id="30" name="直接箭头连接符 29"/>
            <p:cNvCxnSpPr/>
            <p:nvPr/>
          </p:nvCxnSpPr>
          <p:spPr>
            <a:xfrm>
              <a:off x="7434580" y="5028233"/>
              <a:ext cx="12460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接箭头连接符 90"/>
            <p:cNvCxnSpPr/>
            <p:nvPr/>
          </p:nvCxnSpPr>
          <p:spPr>
            <a:xfrm flipH="1">
              <a:off x="7610895" y="5028233"/>
              <a:ext cx="12460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83160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6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6160" grpId="0"/>
      <p:bldP spid="81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F83453B-28AD-460A-9CA5-F598F8D3F225}" type="slidenum">
              <a:rPr kumimoji="0" lang="en-US" altLang="zh-CN" sz="1050" b="1" i="0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"/>
                <a:ea typeface="宋体" pitchFamily="2" charset="-122"/>
                <a:cs typeface="+mn-cs"/>
              </a:rPr>
              <a:pPr marL="0" marR="0" lvl="0" indent="0" algn="r" defTabSz="6858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altLang="zh-CN" sz="1050" b="1" i="0" u="none" strike="noStrike" kern="1200" cap="none" spc="0" normalizeH="0" baseline="0" noProof="0" dirty="0">
              <a:ln>
                <a:noFill/>
              </a:ln>
              <a:solidFill>
                <a:srgbClr val="0000CC"/>
              </a:solidFill>
              <a:effectLst/>
              <a:uLnTx/>
              <a:uFillTx/>
              <a:latin typeface="Arial"/>
              <a:ea typeface="宋体" pitchFamily="2" charset="-122"/>
              <a:cs typeface="+mn-cs"/>
            </a:endParaRPr>
          </a:p>
        </p:txBody>
      </p:sp>
      <p:graphicFrame>
        <p:nvGraphicFramePr>
          <p:cNvPr id="6" name="Object 40"/>
          <p:cNvGraphicFramePr>
            <a:graphicFrameLocks noChangeAspect="1"/>
          </p:cNvGraphicFramePr>
          <p:nvPr>
            <p:extLst/>
          </p:nvPr>
        </p:nvGraphicFramePr>
        <p:xfrm>
          <a:off x="1875517" y="3665059"/>
          <a:ext cx="2494121" cy="818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6382" name="公式" r:id="rId3" imgW="1307880" imgH="457200" progId="Equation.3">
                  <p:embed/>
                </p:oleObj>
              </mc:Choice>
              <mc:Fallback>
                <p:oleObj name="公式" r:id="rId3" imgW="1307880" imgH="457200" progId="Equation.3">
                  <p:embed/>
                  <p:pic>
                    <p:nvPicPr>
                      <p:cNvPr id="6" name="Object 4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75517" y="3665059"/>
                        <a:ext cx="2494121" cy="818912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2" name="Group 31"/>
          <p:cNvGrpSpPr>
            <a:grpSpLocks/>
          </p:cNvGrpSpPr>
          <p:nvPr/>
        </p:nvGrpSpPr>
        <p:grpSpPr bwMode="auto">
          <a:xfrm>
            <a:off x="1465110" y="461304"/>
            <a:ext cx="3693321" cy="1029889"/>
            <a:chOff x="300" y="1633"/>
            <a:chExt cx="3102" cy="865"/>
          </a:xfrm>
        </p:grpSpPr>
        <p:sp>
          <p:nvSpPr>
            <p:cNvPr id="53" name="Text Box 32"/>
            <p:cNvSpPr txBox="1">
              <a:spLocks noChangeArrowheads="1"/>
            </p:cNvSpPr>
            <p:nvPr/>
          </p:nvSpPr>
          <p:spPr bwMode="auto">
            <a:xfrm>
              <a:off x="300" y="1633"/>
              <a:ext cx="3102" cy="8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marL="0" marR="0" lvl="0" indent="0" algn="l" defTabSz="685800" rtl="0" eaLnBrk="1" fontAlgn="base" latinLnBrk="0" hangingPunct="1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100" b="1" i="0" u="none" strike="noStrike" kern="1200" cap="none" spc="0" normalizeH="0" baseline="0" noProof="0" dirty="0">
                  <a:ln>
                    <a:noFill/>
                  </a:ln>
                  <a:solidFill>
                    <a:srgbClr val="990000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  <a:cs typeface="+mn-cs"/>
                </a:rPr>
                <a:t>解</a:t>
              </a:r>
              <a:r>
                <a:rPr kumimoji="0" lang="en-US" altLang="zh-CN" sz="2100" b="1" i="0" u="none" strike="noStrike" kern="1200" cap="none" spc="0" normalizeH="0" baseline="0" noProof="0" dirty="0">
                  <a:ln>
                    <a:noFill/>
                  </a:ln>
                  <a:solidFill>
                    <a:srgbClr val="990000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  <a:cs typeface="+mn-cs"/>
                </a:rPr>
                <a:t>:</a:t>
              </a:r>
              <a:r>
                <a:rPr kumimoji="0" lang="en-US" altLang="zh-CN" sz="2100" b="1" i="0" u="none" strike="noStrike" kern="1200" cap="none" spc="0" normalizeH="0" baseline="0" noProof="0" dirty="0">
                  <a:ln>
                    <a:noFill/>
                  </a:ln>
                  <a:solidFill>
                    <a:srgbClr val="990000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  <a:cs typeface="+mn-cs"/>
                  <a:sym typeface="Wingdings" pitchFamily="2" charset="2"/>
                </a:rPr>
                <a:t>(1)</a:t>
              </a:r>
              <a:r>
                <a:rPr kumimoji="0" lang="zh-CN" altLang="en-US" sz="21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  <a:cs typeface="+mn-cs"/>
                </a:rPr>
                <a:t>在</a:t>
              </a:r>
              <a:r>
                <a:rPr kumimoji="0" lang="en-US" altLang="zh-CN" sz="2100" b="1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  <a:cs typeface="+mn-cs"/>
                </a:rPr>
                <a:t>x</a:t>
              </a:r>
              <a:r>
                <a:rPr kumimoji="0" lang="zh-CN" altLang="en-US" sz="21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  <a:cs typeface="+mn-cs"/>
                </a:rPr>
                <a:t>处选厚为</a:t>
              </a:r>
              <a:r>
                <a:rPr kumimoji="0" lang="en-US" altLang="zh-CN" sz="21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  <a:cs typeface="+mn-cs"/>
                </a:rPr>
                <a:t>d</a:t>
              </a:r>
              <a:r>
                <a:rPr kumimoji="0" lang="en-US" altLang="zh-CN" sz="2100" b="1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  <a:cs typeface="+mn-cs"/>
                </a:rPr>
                <a:t>x</a:t>
              </a:r>
              <a:r>
                <a:rPr kumimoji="0" lang="zh-CN" altLang="en-US" sz="21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  <a:cs typeface="+mn-cs"/>
                </a:rPr>
                <a:t>的</a:t>
              </a:r>
              <a:r>
                <a:rPr kumimoji="0" lang="zh-CN" altLang="en-US" sz="2100" b="1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  <a:cs typeface="+mn-cs"/>
                </a:rPr>
                <a:t>薄层，</a:t>
              </a:r>
              <a:endParaRPr kumimoji="0" lang="en-US" altLang="zh-CN" sz="21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+mn-cs"/>
              </a:endParaRPr>
            </a:p>
            <a:p>
              <a:pPr marL="0" marR="0" lvl="0" indent="0" algn="l" defTabSz="685800" rtl="0" eaLnBrk="1" fontAlgn="base" latinLnBrk="0" hangingPunct="1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1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  <a:cs typeface="+mn-cs"/>
                </a:rPr>
                <a:t>此</a:t>
              </a:r>
              <a:r>
                <a:rPr kumimoji="0" lang="zh-CN" altLang="en-US" sz="2100" b="1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  <a:cs typeface="+mn-cs"/>
                </a:rPr>
                <a:t>薄层</a:t>
              </a:r>
              <a:r>
                <a:rPr kumimoji="0" lang="zh-CN" altLang="en-US" sz="21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  <a:cs typeface="+mn-cs"/>
                </a:rPr>
                <a:t>带</a:t>
              </a:r>
              <a:r>
                <a:rPr kumimoji="0" lang="zh-CN" altLang="en-US" sz="21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  <a:cs typeface="+mn-cs"/>
                </a:rPr>
                <a:t>电量：</a:t>
              </a:r>
            </a:p>
          </p:txBody>
        </p:sp>
        <p:graphicFrame>
          <p:nvGraphicFramePr>
            <p:cNvPr id="54" name="Object 33"/>
            <p:cNvGraphicFramePr>
              <a:graphicFrameLocks noChangeAspect="1"/>
            </p:cNvGraphicFramePr>
            <p:nvPr>
              <p:extLst/>
            </p:nvPr>
          </p:nvGraphicFramePr>
          <p:xfrm>
            <a:off x="1851" y="2116"/>
            <a:ext cx="1170" cy="32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6383" name="Equation" r:id="rId5" imgW="685800" imgH="203040" progId="Equation.DSMT4">
                    <p:embed/>
                  </p:oleObj>
                </mc:Choice>
                <mc:Fallback>
                  <p:oleObj name="Equation" r:id="rId5" imgW="685800" imgH="203040" progId="Equation.DSMT4">
                    <p:embed/>
                    <p:pic>
                      <p:nvPicPr>
                        <p:cNvPr id="54" name="Object 3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51" y="2116"/>
                          <a:ext cx="1170" cy="322"/>
                        </a:xfrm>
                        <a:prstGeom prst="rect">
                          <a:avLst/>
                        </a:prstGeom>
                        <a:noFill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55" name="Group 34"/>
          <p:cNvGrpSpPr>
            <a:grpSpLocks/>
          </p:cNvGrpSpPr>
          <p:nvPr/>
        </p:nvGrpSpPr>
        <p:grpSpPr bwMode="auto">
          <a:xfrm>
            <a:off x="1476901" y="1701124"/>
            <a:ext cx="3381376" cy="686991"/>
            <a:chOff x="284" y="1872"/>
            <a:chExt cx="2840" cy="577"/>
          </a:xfrm>
        </p:grpSpPr>
        <p:sp>
          <p:nvSpPr>
            <p:cNvPr id="56" name="Text Box 35"/>
            <p:cNvSpPr txBox="1">
              <a:spLocks noChangeArrowheads="1"/>
            </p:cNvSpPr>
            <p:nvPr/>
          </p:nvSpPr>
          <p:spPr bwMode="auto">
            <a:xfrm>
              <a:off x="284" y="1958"/>
              <a:ext cx="2131" cy="4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marL="0" marR="0" lvl="0" indent="0" algn="l" defTabSz="685800" rtl="0" eaLnBrk="1" fontAlgn="base" latinLnBrk="0" hangingPunct="1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1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  <a:cs typeface="+mn-cs"/>
                </a:rPr>
                <a:t>电荷面密度为： </a:t>
              </a:r>
            </a:p>
          </p:txBody>
        </p:sp>
        <p:graphicFrame>
          <p:nvGraphicFramePr>
            <p:cNvPr id="57" name="Object 36"/>
            <p:cNvGraphicFramePr>
              <a:graphicFrameLocks noChangeAspect="1"/>
            </p:cNvGraphicFramePr>
            <p:nvPr>
              <p:extLst/>
            </p:nvPr>
          </p:nvGraphicFramePr>
          <p:xfrm>
            <a:off x="1851" y="1872"/>
            <a:ext cx="1273" cy="57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6384" name="公式" r:id="rId7" imgW="939600" imgH="406080" progId="Equation.3">
                    <p:embed/>
                  </p:oleObj>
                </mc:Choice>
                <mc:Fallback>
                  <p:oleObj name="公式" r:id="rId7" imgW="939600" imgH="406080" progId="Equation.3">
                    <p:embed/>
                    <p:pic>
                      <p:nvPicPr>
                        <p:cNvPr id="57" name="Object 3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51" y="1872"/>
                          <a:ext cx="1273" cy="57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58" name="Group 37"/>
          <p:cNvGrpSpPr>
            <a:grpSpLocks/>
          </p:cNvGrpSpPr>
          <p:nvPr/>
        </p:nvGrpSpPr>
        <p:grpSpPr bwMode="auto">
          <a:xfrm>
            <a:off x="1513774" y="2614035"/>
            <a:ext cx="2965847" cy="711995"/>
            <a:chOff x="284" y="2491"/>
            <a:chExt cx="2491" cy="598"/>
          </a:xfrm>
        </p:grpSpPr>
        <p:sp>
          <p:nvSpPr>
            <p:cNvPr id="59" name="Text Box 38"/>
            <p:cNvSpPr txBox="1">
              <a:spLocks noChangeArrowheads="1"/>
            </p:cNvSpPr>
            <p:nvPr/>
          </p:nvSpPr>
          <p:spPr bwMode="auto">
            <a:xfrm>
              <a:off x="284" y="2562"/>
              <a:ext cx="2131" cy="4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marL="0" marR="0" lvl="0" indent="0" algn="l" defTabSz="685800" rtl="0" eaLnBrk="1" fontAlgn="base" latinLnBrk="0" hangingPunct="1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1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  <a:cs typeface="+mn-cs"/>
                </a:rPr>
                <a:t>则 </a:t>
              </a:r>
            </a:p>
          </p:txBody>
        </p:sp>
        <p:graphicFrame>
          <p:nvGraphicFramePr>
            <p:cNvPr id="60" name="Object 39"/>
            <p:cNvGraphicFramePr>
              <a:graphicFrameLocks noChangeAspect="1"/>
            </p:cNvGraphicFramePr>
            <p:nvPr>
              <p:extLst/>
            </p:nvPr>
          </p:nvGraphicFramePr>
          <p:xfrm>
            <a:off x="594" y="2491"/>
            <a:ext cx="2181" cy="59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6385" name="公式" r:id="rId9" imgW="1600200" imgH="444240" progId="Equation.3">
                    <p:embed/>
                  </p:oleObj>
                </mc:Choice>
                <mc:Fallback>
                  <p:oleObj name="公式" r:id="rId9" imgW="1600200" imgH="444240" progId="Equation.3">
                    <p:embed/>
                    <p:pic>
                      <p:nvPicPr>
                        <p:cNvPr id="60" name="Object 3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94" y="2491"/>
                          <a:ext cx="2181" cy="598"/>
                        </a:xfrm>
                        <a:prstGeom prst="rect">
                          <a:avLst/>
                        </a:prstGeom>
                        <a:noFill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07" name="组合 106"/>
          <p:cNvGrpSpPr/>
          <p:nvPr/>
        </p:nvGrpSpPr>
        <p:grpSpPr>
          <a:xfrm>
            <a:off x="5642120" y="1404292"/>
            <a:ext cx="2141479" cy="3423403"/>
            <a:chOff x="5998826" y="1872389"/>
            <a:chExt cx="2855305" cy="4564537"/>
          </a:xfrm>
        </p:grpSpPr>
        <p:grpSp>
          <p:nvGrpSpPr>
            <p:cNvPr id="61" name="组合 60"/>
            <p:cNvGrpSpPr/>
            <p:nvPr/>
          </p:nvGrpSpPr>
          <p:grpSpPr>
            <a:xfrm>
              <a:off x="5998826" y="4428447"/>
              <a:ext cx="2855305" cy="2008479"/>
              <a:chOff x="5998826" y="4428447"/>
              <a:chExt cx="2855305" cy="2008479"/>
            </a:xfrm>
          </p:grpSpPr>
          <p:grpSp>
            <p:nvGrpSpPr>
              <p:cNvPr id="62" name="Group 8"/>
              <p:cNvGrpSpPr>
                <a:grpSpLocks/>
              </p:cNvGrpSpPr>
              <p:nvPr/>
            </p:nvGrpSpPr>
            <p:grpSpPr bwMode="auto">
              <a:xfrm>
                <a:off x="6641126" y="4428447"/>
                <a:ext cx="1391458" cy="2008479"/>
                <a:chOff x="1989" y="1853"/>
                <a:chExt cx="1211" cy="2183"/>
              </a:xfrm>
            </p:grpSpPr>
            <p:sp>
              <p:nvSpPr>
                <p:cNvPr id="70" name="Freeform 9"/>
                <p:cNvSpPr>
                  <a:spLocks/>
                </p:cNvSpPr>
                <p:nvPr/>
              </p:nvSpPr>
              <p:spPr bwMode="auto">
                <a:xfrm>
                  <a:off x="1989" y="3992"/>
                  <a:ext cx="1211" cy="44"/>
                </a:xfrm>
                <a:custGeom>
                  <a:avLst/>
                  <a:gdLst/>
                  <a:ahLst/>
                  <a:cxnLst>
                    <a:cxn ang="0">
                      <a:pos x="0" y="3"/>
                    </a:cxn>
                    <a:cxn ang="0">
                      <a:pos x="85" y="105"/>
                    </a:cxn>
                    <a:cxn ang="0">
                      <a:pos x="170" y="3"/>
                    </a:cxn>
                    <a:cxn ang="0">
                      <a:pos x="365" y="114"/>
                    </a:cxn>
                    <a:cxn ang="0">
                      <a:pos x="415" y="29"/>
                    </a:cxn>
                    <a:cxn ang="0">
                      <a:pos x="551" y="131"/>
                    </a:cxn>
                    <a:cxn ang="0">
                      <a:pos x="686" y="3"/>
                    </a:cxn>
                    <a:cxn ang="0">
                      <a:pos x="746" y="147"/>
                    </a:cxn>
                    <a:cxn ang="0">
                      <a:pos x="839" y="63"/>
                    </a:cxn>
                  </a:cxnLst>
                  <a:rect l="0" t="0" r="r" b="b"/>
                  <a:pathLst>
                    <a:path w="839" h="157">
                      <a:moveTo>
                        <a:pt x="0" y="3"/>
                      </a:moveTo>
                      <a:cubicBezTo>
                        <a:pt x="28" y="54"/>
                        <a:pt x="57" y="105"/>
                        <a:pt x="85" y="105"/>
                      </a:cubicBezTo>
                      <a:cubicBezTo>
                        <a:pt x="113" y="105"/>
                        <a:pt x="123" y="1"/>
                        <a:pt x="170" y="3"/>
                      </a:cubicBezTo>
                      <a:cubicBezTo>
                        <a:pt x="217" y="5"/>
                        <a:pt x="324" y="110"/>
                        <a:pt x="365" y="114"/>
                      </a:cubicBezTo>
                      <a:cubicBezTo>
                        <a:pt x="406" y="118"/>
                        <a:pt x="384" y="26"/>
                        <a:pt x="415" y="29"/>
                      </a:cubicBezTo>
                      <a:cubicBezTo>
                        <a:pt x="446" y="32"/>
                        <a:pt x="506" y="135"/>
                        <a:pt x="551" y="131"/>
                      </a:cubicBezTo>
                      <a:cubicBezTo>
                        <a:pt x="596" y="127"/>
                        <a:pt x="654" y="0"/>
                        <a:pt x="686" y="3"/>
                      </a:cubicBezTo>
                      <a:cubicBezTo>
                        <a:pt x="718" y="6"/>
                        <a:pt x="720" y="137"/>
                        <a:pt x="746" y="147"/>
                      </a:cubicBezTo>
                      <a:cubicBezTo>
                        <a:pt x="772" y="157"/>
                        <a:pt x="805" y="110"/>
                        <a:pt x="839" y="63"/>
                      </a:cubicBezTo>
                    </a:path>
                  </a:pathLst>
                </a:cu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marL="0" marR="0" lvl="0" indent="0" algn="l" defTabSz="6858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21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宋体" pitchFamily="2" charset="-122"/>
                    <a:cs typeface="+mn-cs"/>
                  </a:endParaRPr>
                </a:p>
              </p:txBody>
            </p:sp>
            <p:sp>
              <p:nvSpPr>
                <p:cNvPr id="71" name="Freeform 10"/>
                <p:cNvSpPr>
                  <a:spLocks/>
                </p:cNvSpPr>
                <p:nvPr/>
              </p:nvSpPr>
              <p:spPr bwMode="auto">
                <a:xfrm flipV="1">
                  <a:off x="1989" y="1853"/>
                  <a:ext cx="1211" cy="44"/>
                </a:xfrm>
                <a:custGeom>
                  <a:avLst/>
                  <a:gdLst/>
                  <a:ahLst/>
                  <a:cxnLst>
                    <a:cxn ang="0">
                      <a:pos x="0" y="3"/>
                    </a:cxn>
                    <a:cxn ang="0">
                      <a:pos x="85" y="105"/>
                    </a:cxn>
                    <a:cxn ang="0">
                      <a:pos x="170" y="3"/>
                    </a:cxn>
                    <a:cxn ang="0">
                      <a:pos x="365" y="114"/>
                    </a:cxn>
                    <a:cxn ang="0">
                      <a:pos x="415" y="29"/>
                    </a:cxn>
                    <a:cxn ang="0">
                      <a:pos x="551" y="131"/>
                    </a:cxn>
                    <a:cxn ang="0">
                      <a:pos x="686" y="3"/>
                    </a:cxn>
                    <a:cxn ang="0">
                      <a:pos x="746" y="147"/>
                    </a:cxn>
                    <a:cxn ang="0">
                      <a:pos x="839" y="63"/>
                    </a:cxn>
                  </a:cxnLst>
                  <a:rect l="0" t="0" r="r" b="b"/>
                  <a:pathLst>
                    <a:path w="839" h="157">
                      <a:moveTo>
                        <a:pt x="0" y="3"/>
                      </a:moveTo>
                      <a:cubicBezTo>
                        <a:pt x="28" y="54"/>
                        <a:pt x="57" y="105"/>
                        <a:pt x="85" y="105"/>
                      </a:cubicBezTo>
                      <a:cubicBezTo>
                        <a:pt x="113" y="105"/>
                        <a:pt x="123" y="1"/>
                        <a:pt x="170" y="3"/>
                      </a:cubicBezTo>
                      <a:cubicBezTo>
                        <a:pt x="217" y="5"/>
                        <a:pt x="324" y="110"/>
                        <a:pt x="365" y="114"/>
                      </a:cubicBezTo>
                      <a:cubicBezTo>
                        <a:pt x="406" y="118"/>
                        <a:pt x="384" y="26"/>
                        <a:pt x="415" y="29"/>
                      </a:cubicBezTo>
                      <a:cubicBezTo>
                        <a:pt x="446" y="32"/>
                        <a:pt x="506" y="135"/>
                        <a:pt x="551" y="131"/>
                      </a:cubicBezTo>
                      <a:cubicBezTo>
                        <a:pt x="596" y="127"/>
                        <a:pt x="654" y="0"/>
                        <a:pt x="686" y="3"/>
                      </a:cubicBezTo>
                      <a:cubicBezTo>
                        <a:pt x="718" y="6"/>
                        <a:pt x="720" y="137"/>
                        <a:pt x="746" y="147"/>
                      </a:cubicBezTo>
                      <a:cubicBezTo>
                        <a:pt x="772" y="157"/>
                        <a:pt x="805" y="110"/>
                        <a:pt x="839" y="63"/>
                      </a:cubicBezTo>
                    </a:path>
                  </a:pathLst>
                </a:cu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marL="0" marR="0" lvl="0" indent="0" algn="l" defTabSz="6858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21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宋体" pitchFamily="2" charset="-122"/>
                    <a:cs typeface="+mn-cs"/>
                  </a:endParaRPr>
                </a:p>
              </p:txBody>
            </p:sp>
            <p:sp>
              <p:nvSpPr>
                <p:cNvPr id="72" name="Line 11"/>
                <p:cNvSpPr>
                  <a:spLocks noChangeShapeType="1"/>
                </p:cNvSpPr>
                <p:nvPr/>
              </p:nvSpPr>
              <p:spPr bwMode="auto">
                <a:xfrm>
                  <a:off x="1989" y="1900"/>
                  <a:ext cx="0" cy="209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marL="0" marR="0" lvl="0" indent="0" algn="l" defTabSz="6858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21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宋体" pitchFamily="2" charset="-122"/>
                    <a:cs typeface="+mn-cs"/>
                  </a:endParaRPr>
                </a:p>
              </p:txBody>
            </p:sp>
            <p:sp>
              <p:nvSpPr>
                <p:cNvPr id="73" name="Line 12"/>
                <p:cNvSpPr>
                  <a:spLocks noChangeShapeType="1"/>
                </p:cNvSpPr>
                <p:nvPr/>
              </p:nvSpPr>
              <p:spPr bwMode="auto">
                <a:xfrm>
                  <a:off x="3192" y="1897"/>
                  <a:ext cx="0" cy="2095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marL="0" marR="0" lvl="0" indent="0" algn="l" defTabSz="6858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21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宋体" pitchFamily="2" charset="-122"/>
                    <a:cs typeface="+mn-cs"/>
                  </a:endParaRPr>
                </a:p>
              </p:txBody>
            </p:sp>
          </p:grpSp>
          <p:sp>
            <p:nvSpPr>
              <p:cNvPr id="63" name="Line 17"/>
              <p:cNvSpPr>
                <a:spLocks noChangeShapeType="1"/>
              </p:cNvSpPr>
              <p:nvPr/>
            </p:nvSpPr>
            <p:spPr bwMode="auto">
              <a:xfrm>
                <a:off x="5998826" y="5513118"/>
                <a:ext cx="266686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stealth" w="med" len="med"/>
              </a:ln>
              <a:effectLst/>
            </p:spPr>
            <p:txBody>
              <a:bodyPr/>
              <a:lstStyle/>
              <a:p>
                <a:pPr marL="0" marR="0" lvl="0" indent="0" algn="l" defTabSz="6858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1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宋体" pitchFamily="2" charset="-122"/>
                  <a:cs typeface="+mn-cs"/>
                </a:endParaRPr>
              </a:p>
            </p:txBody>
          </p:sp>
          <p:graphicFrame>
            <p:nvGraphicFramePr>
              <p:cNvPr id="64" name="Object 18"/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8565728" y="5243099"/>
              <a:ext cx="288403" cy="22520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26386" name="公式" r:id="rId11" imgW="139680" imgH="139680" progId="Equation.3">
                      <p:embed/>
                    </p:oleObj>
                  </mc:Choice>
                  <mc:Fallback>
                    <p:oleObj name="公式" r:id="rId11" imgW="139680" imgH="139680" progId="Equation.3">
                      <p:embed/>
                      <p:pic>
                        <p:nvPicPr>
                          <p:cNvPr id="64" name="Object 18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8565728" y="5243099"/>
                            <a:ext cx="288403" cy="225207"/>
                          </a:xfrm>
                          <a:prstGeom prst="rect">
                            <a:avLst/>
                          </a:prstGeom>
                          <a:solidFill>
                            <a:schemeClr val="bg1"/>
                          </a:solidFill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65" name="Object 19"/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6453836" y="5531502"/>
              <a:ext cx="261976" cy="22520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26387" name="公式" r:id="rId13" imgW="126720" imgH="139680" progId="Equation.3">
                      <p:embed/>
                    </p:oleObj>
                  </mc:Choice>
                  <mc:Fallback>
                    <p:oleObj name="公式" r:id="rId13" imgW="126720" imgH="139680" progId="Equation.3">
                      <p:embed/>
                      <p:pic>
                        <p:nvPicPr>
                          <p:cNvPr id="65" name="Object 19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453836" y="5531502"/>
                            <a:ext cx="261976" cy="225207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bg1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66" name="Oval 20"/>
              <p:cNvSpPr>
                <a:spLocks noChangeArrowheads="1"/>
              </p:cNvSpPr>
              <p:nvPr/>
            </p:nvSpPr>
            <p:spPr bwMode="auto">
              <a:xfrm>
                <a:off x="6219437" y="5486690"/>
                <a:ext cx="51706" cy="51706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l" defTabSz="6858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1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宋体" pitchFamily="2" charset="-122"/>
                  <a:cs typeface="+mn-cs"/>
                </a:endParaRPr>
              </a:p>
            </p:txBody>
          </p:sp>
          <p:sp>
            <p:nvSpPr>
              <p:cNvPr id="67" name="Oval 21"/>
              <p:cNvSpPr>
                <a:spLocks noChangeArrowheads="1"/>
              </p:cNvSpPr>
              <p:nvPr/>
            </p:nvSpPr>
            <p:spPr bwMode="auto">
              <a:xfrm>
                <a:off x="8292262" y="5486690"/>
                <a:ext cx="51706" cy="51706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l" defTabSz="6858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1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宋体" pitchFamily="2" charset="-122"/>
                  <a:cs typeface="+mn-cs"/>
                </a:endParaRPr>
              </a:p>
            </p:txBody>
          </p:sp>
          <p:graphicFrame>
            <p:nvGraphicFramePr>
              <p:cNvPr id="68" name="Object 22"/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6021806" y="5083386"/>
              <a:ext cx="328619" cy="31253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26388" name="公式" r:id="rId15" imgW="241200" imgH="215640" progId="Equation.3">
                      <p:embed/>
                    </p:oleObj>
                  </mc:Choice>
                  <mc:Fallback>
                    <p:oleObj name="公式" r:id="rId15" imgW="241200" imgH="215640" progId="Equation.3">
                      <p:embed/>
                      <p:pic>
                        <p:nvPicPr>
                          <p:cNvPr id="68" name="Object 2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021806" y="5083386"/>
                            <a:ext cx="328619" cy="312532"/>
                          </a:xfrm>
                          <a:prstGeom prst="rect">
                            <a:avLst/>
                          </a:prstGeom>
                          <a:solidFill>
                            <a:schemeClr val="bg1"/>
                          </a:solidFill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69" name="Object 23"/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8150933" y="5073045"/>
              <a:ext cx="347003" cy="31253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26389" name="公式" r:id="rId17" imgW="253800" imgH="215640" progId="Equation.3">
                      <p:embed/>
                    </p:oleObj>
                  </mc:Choice>
                  <mc:Fallback>
                    <p:oleObj name="公式" r:id="rId17" imgW="253800" imgH="215640" progId="Equation.3">
                      <p:embed/>
                      <p:pic>
                        <p:nvPicPr>
                          <p:cNvPr id="69" name="Object 23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8150933" y="5073045"/>
                            <a:ext cx="347003" cy="312532"/>
                          </a:xfrm>
                          <a:prstGeom prst="rect">
                            <a:avLst/>
                          </a:prstGeom>
                          <a:solidFill>
                            <a:schemeClr val="bg1"/>
                          </a:solidFill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74" name="组合 73"/>
            <p:cNvGrpSpPr/>
            <p:nvPr/>
          </p:nvGrpSpPr>
          <p:grpSpPr>
            <a:xfrm>
              <a:off x="6540680" y="1872389"/>
              <a:ext cx="2143967" cy="2502571"/>
              <a:chOff x="6540680" y="1872389"/>
              <a:chExt cx="2143967" cy="2502571"/>
            </a:xfrm>
          </p:grpSpPr>
          <p:sp>
            <p:nvSpPr>
              <p:cNvPr id="75" name="Line 15"/>
              <p:cNvSpPr>
                <a:spLocks noChangeShapeType="1"/>
              </p:cNvSpPr>
              <p:nvPr/>
            </p:nvSpPr>
            <p:spPr bwMode="auto">
              <a:xfrm>
                <a:off x="6651564" y="4243698"/>
                <a:ext cx="137039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stealth" w="med" len="med"/>
                <a:tailEnd type="stealth" w="med" len="med"/>
              </a:ln>
              <a:effectLst/>
            </p:spPr>
            <p:txBody>
              <a:bodyPr/>
              <a:lstStyle/>
              <a:p>
                <a:pPr marL="0" marR="0" lvl="0" indent="0" algn="l" defTabSz="6858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1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宋体" pitchFamily="2" charset="-122"/>
                  <a:cs typeface="+mn-cs"/>
                </a:endParaRPr>
              </a:p>
            </p:txBody>
          </p:sp>
          <p:graphicFrame>
            <p:nvGraphicFramePr>
              <p:cNvPr id="76" name="Object 16"/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7186613" y="4149535"/>
              <a:ext cx="341312" cy="22542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26390" name="Equation" r:id="rId19" imgW="164880" imgH="139680" progId="Equation.DSMT4">
                      <p:embed/>
                    </p:oleObj>
                  </mc:Choice>
                  <mc:Fallback>
                    <p:oleObj name="Equation" r:id="rId19" imgW="164880" imgH="139680" progId="Equation.DSMT4">
                      <p:embed/>
                      <p:pic>
                        <p:nvPicPr>
                          <p:cNvPr id="76" name="Object 1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7186613" y="4149535"/>
                            <a:ext cx="341312" cy="225425"/>
                          </a:xfrm>
                          <a:prstGeom prst="rect">
                            <a:avLst/>
                          </a:prstGeom>
                          <a:solidFill>
                            <a:schemeClr val="bg1"/>
                          </a:solidFill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77" name="立方体 76"/>
              <p:cNvSpPr/>
              <p:nvPr/>
            </p:nvSpPr>
            <p:spPr>
              <a:xfrm>
                <a:off x="6661396" y="2143234"/>
                <a:ext cx="1802654" cy="1910115"/>
              </a:xfrm>
              <a:prstGeom prst="cube">
                <a:avLst>
                  <a:gd name="adj" fmla="val 24778"/>
                </a:avLst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marL="0" marR="0" lvl="0" indent="0" algn="l" defTabSz="6858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1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宋体" pitchFamily="2" charset="-122"/>
                  <a:cs typeface="+mn-cs"/>
                </a:endParaRPr>
              </a:p>
            </p:txBody>
          </p:sp>
          <p:cxnSp>
            <p:nvCxnSpPr>
              <p:cNvPr id="78" name="直接连接符 77"/>
              <p:cNvCxnSpPr/>
              <p:nvPr/>
            </p:nvCxnSpPr>
            <p:spPr>
              <a:xfrm flipV="1">
                <a:off x="8464050" y="1928825"/>
                <a:ext cx="220597" cy="22059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/>
              </a:ln>
              <a:effectLst/>
            </p:spPr>
          </p:cxnSp>
          <p:cxnSp>
            <p:nvCxnSpPr>
              <p:cNvPr id="79" name="直接连接符 78"/>
              <p:cNvCxnSpPr/>
              <p:nvPr/>
            </p:nvCxnSpPr>
            <p:spPr>
              <a:xfrm flipV="1">
                <a:off x="8457795" y="3391216"/>
                <a:ext cx="220597" cy="22059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/>
              </a:ln>
              <a:effectLst/>
            </p:spPr>
          </p:cxnSp>
          <p:cxnSp>
            <p:nvCxnSpPr>
              <p:cNvPr id="80" name="直接连接符 79"/>
              <p:cNvCxnSpPr/>
              <p:nvPr/>
            </p:nvCxnSpPr>
            <p:spPr>
              <a:xfrm>
                <a:off x="7113580" y="1872389"/>
                <a:ext cx="0" cy="26422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/>
              </a:ln>
              <a:effectLst/>
            </p:spPr>
          </p:cxnSp>
          <p:cxnSp>
            <p:nvCxnSpPr>
              <p:cNvPr id="81" name="直接连接符 80"/>
              <p:cNvCxnSpPr/>
              <p:nvPr/>
            </p:nvCxnSpPr>
            <p:spPr>
              <a:xfrm>
                <a:off x="8457327" y="1872389"/>
                <a:ext cx="0" cy="26422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/>
              </a:ln>
              <a:effectLst/>
            </p:spPr>
          </p:cxnSp>
          <p:cxnSp>
            <p:nvCxnSpPr>
              <p:cNvPr id="82" name="直接连接符 81"/>
              <p:cNvCxnSpPr/>
              <p:nvPr/>
            </p:nvCxnSpPr>
            <p:spPr>
              <a:xfrm>
                <a:off x="6661809" y="2255854"/>
                <a:ext cx="0" cy="30829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/>
              </a:ln>
              <a:effectLst/>
            </p:spPr>
          </p:cxnSp>
          <p:cxnSp>
            <p:nvCxnSpPr>
              <p:cNvPr id="83" name="直接连接符 82"/>
              <p:cNvCxnSpPr/>
              <p:nvPr/>
            </p:nvCxnSpPr>
            <p:spPr>
              <a:xfrm>
                <a:off x="8021270" y="2320665"/>
                <a:ext cx="0" cy="28129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/>
              </a:ln>
              <a:effectLst/>
            </p:spPr>
          </p:cxnSp>
          <p:cxnSp>
            <p:nvCxnSpPr>
              <p:cNvPr id="84" name="直接连接符 83"/>
              <p:cNvCxnSpPr/>
              <p:nvPr/>
            </p:nvCxnSpPr>
            <p:spPr>
              <a:xfrm>
                <a:off x="8021738" y="4085411"/>
                <a:ext cx="0" cy="19698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/>
              </a:ln>
              <a:effectLst/>
            </p:spPr>
          </p:cxnSp>
          <p:cxnSp>
            <p:nvCxnSpPr>
              <p:cNvPr id="85" name="直接连接符 84"/>
              <p:cNvCxnSpPr/>
              <p:nvPr/>
            </p:nvCxnSpPr>
            <p:spPr>
              <a:xfrm>
                <a:off x="6662277" y="4083445"/>
                <a:ext cx="0" cy="19895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/>
              </a:ln>
              <a:effectLst/>
            </p:spPr>
          </p:cxnSp>
          <p:cxnSp>
            <p:nvCxnSpPr>
              <p:cNvPr id="86" name="直接连接符 85"/>
              <p:cNvCxnSpPr/>
              <p:nvPr/>
            </p:nvCxnSpPr>
            <p:spPr>
              <a:xfrm>
                <a:off x="8457795" y="3606923"/>
                <a:ext cx="0" cy="26422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/>
              </a:ln>
              <a:effectLst/>
            </p:spPr>
          </p:cxnSp>
          <p:cxnSp>
            <p:nvCxnSpPr>
              <p:cNvPr id="87" name="直接连接符 86"/>
              <p:cNvCxnSpPr/>
              <p:nvPr/>
            </p:nvCxnSpPr>
            <p:spPr>
              <a:xfrm flipV="1">
                <a:off x="7906512" y="2587159"/>
                <a:ext cx="119976" cy="11997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/>
              </a:ln>
              <a:effectLst/>
            </p:spPr>
          </p:cxnSp>
          <p:cxnSp>
            <p:nvCxnSpPr>
              <p:cNvPr id="88" name="直接连接符 87"/>
              <p:cNvCxnSpPr/>
              <p:nvPr/>
            </p:nvCxnSpPr>
            <p:spPr>
              <a:xfrm flipV="1">
                <a:off x="6540680" y="2587159"/>
                <a:ext cx="119976" cy="11997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/>
              </a:ln>
              <a:effectLst/>
            </p:spPr>
          </p:cxnSp>
          <p:cxnSp>
            <p:nvCxnSpPr>
              <p:cNvPr id="89" name="直接连接符 88"/>
              <p:cNvCxnSpPr/>
              <p:nvPr/>
            </p:nvCxnSpPr>
            <p:spPr>
              <a:xfrm flipV="1">
                <a:off x="6540680" y="4050190"/>
                <a:ext cx="119976" cy="11997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/>
              </a:ln>
              <a:effectLst/>
            </p:spPr>
          </p:cxnSp>
          <p:cxnSp>
            <p:nvCxnSpPr>
              <p:cNvPr id="90" name="直接连接符 89"/>
              <p:cNvCxnSpPr/>
              <p:nvPr/>
            </p:nvCxnSpPr>
            <p:spPr>
              <a:xfrm flipV="1">
                <a:off x="7916349" y="4044094"/>
                <a:ext cx="119976" cy="11997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/>
              </a:ln>
              <a:effectLst/>
            </p:spPr>
          </p:cxnSp>
        </p:grpSp>
        <p:grpSp>
          <p:nvGrpSpPr>
            <p:cNvPr id="91" name="组合 90"/>
            <p:cNvGrpSpPr/>
            <p:nvPr/>
          </p:nvGrpSpPr>
          <p:grpSpPr>
            <a:xfrm>
              <a:off x="6641125" y="2142270"/>
              <a:ext cx="1674200" cy="4275258"/>
              <a:chOff x="6641125" y="2142270"/>
              <a:chExt cx="1674200" cy="4275258"/>
            </a:xfrm>
          </p:grpSpPr>
          <p:grpSp>
            <p:nvGrpSpPr>
              <p:cNvPr id="92" name="组合 91"/>
              <p:cNvGrpSpPr/>
              <p:nvPr/>
            </p:nvGrpSpPr>
            <p:grpSpPr>
              <a:xfrm>
                <a:off x="6641125" y="2142270"/>
                <a:ext cx="1674200" cy="4275258"/>
                <a:chOff x="6641125" y="2142270"/>
                <a:chExt cx="1674200" cy="4275258"/>
              </a:xfrm>
            </p:grpSpPr>
            <p:grpSp>
              <p:nvGrpSpPr>
                <p:cNvPr id="95" name="组合 94"/>
                <p:cNvGrpSpPr/>
                <p:nvPr/>
              </p:nvGrpSpPr>
              <p:grpSpPr>
                <a:xfrm>
                  <a:off x="6641125" y="4449264"/>
                  <a:ext cx="1368050" cy="1968264"/>
                  <a:chOff x="6652616" y="4446831"/>
                  <a:chExt cx="1368050" cy="1968264"/>
                </a:xfrm>
              </p:grpSpPr>
              <p:sp>
                <p:nvSpPr>
                  <p:cNvPr id="103" name="Rectangle 27"/>
                  <p:cNvSpPr>
                    <a:spLocks noChangeArrowheads="1"/>
                  </p:cNvSpPr>
                  <p:nvPr/>
                </p:nvSpPr>
                <p:spPr bwMode="auto">
                  <a:xfrm>
                    <a:off x="7570680" y="4446831"/>
                    <a:ext cx="51706" cy="1968264"/>
                  </a:xfrm>
                  <a:prstGeom prst="rect">
                    <a:avLst/>
                  </a:prstGeom>
                  <a:solidFill>
                    <a:srgbClr val="44ACAA">
                      <a:alpha val="32001"/>
                    </a:srgbClr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6858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2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宋体" pitchFamily="2" charset="-122"/>
                      <a:cs typeface="+mn-cs"/>
                    </a:endParaRPr>
                  </a:p>
                </p:txBody>
              </p:sp>
              <p:graphicFrame>
                <p:nvGraphicFramePr>
                  <p:cNvPr id="104" name="Object 28"/>
                  <p:cNvGraphicFramePr>
                    <a:graphicFrameLocks noChangeAspect="1"/>
                  </p:cNvGraphicFramePr>
                  <p:nvPr>
                    <p:extLst/>
                  </p:nvPr>
                </p:nvGraphicFramePr>
                <p:xfrm>
                  <a:off x="7618510" y="5003247"/>
                  <a:ext cx="402156" cy="286105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spid="_x0000_s126391" name="Equation" r:id="rId21" imgW="215640" imgH="177480" progId="Equation.DSMT4">
                          <p:embed/>
                        </p:oleObj>
                      </mc:Choice>
                      <mc:Fallback>
                        <p:oleObj name="Equation" r:id="rId21" imgW="215640" imgH="177480" progId="Equation.DSMT4">
                          <p:embed/>
                          <p:pic>
                            <p:nvPicPr>
                              <p:cNvPr id="104" name="Object 28"/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22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7618510" y="5003247"/>
                                <a:ext cx="402156" cy="28610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chemeClr val="bg1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  <p:sp>
                <p:nvSpPr>
                  <p:cNvPr id="105" name="Line 29"/>
                  <p:cNvSpPr>
                    <a:spLocks noChangeShapeType="1"/>
                  </p:cNvSpPr>
                  <p:nvPr/>
                </p:nvSpPr>
                <p:spPr bwMode="auto">
                  <a:xfrm>
                    <a:off x="6652616" y="4859328"/>
                    <a:ext cx="918064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 type="stealth" w="med" len="med"/>
                    <a:tailEnd type="stealth" w="med" len="med"/>
                  </a:ln>
                  <a:effectLst/>
                </p:spPr>
                <p:txBody>
                  <a:bodyPr/>
                  <a:lstStyle/>
                  <a:p>
                    <a:pPr marL="0" marR="0" lvl="0" indent="0" algn="l" defTabSz="6858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2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宋体" pitchFamily="2" charset="-122"/>
                      <a:cs typeface="+mn-cs"/>
                    </a:endParaRPr>
                  </a:p>
                </p:txBody>
              </p:sp>
              <p:graphicFrame>
                <p:nvGraphicFramePr>
                  <p:cNvPr id="106" name="Object 30"/>
                  <p:cNvGraphicFramePr>
                    <a:graphicFrameLocks noChangeAspect="1"/>
                  </p:cNvGraphicFramePr>
                  <p:nvPr>
                    <p:extLst/>
                  </p:nvPr>
                </p:nvGraphicFramePr>
                <p:xfrm>
                  <a:off x="6974915" y="4741687"/>
                  <a:ext cx="288403" cy="224058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spid="_x0000_s126392" name="公式" r:id="rId23" imgW="139680" imgH="139680" progId="Equation.3">
                          <p:embed/>
                        </p:oleObj>
                      </mc:Choice>
                      <mc:Fallback>
                        <p:oleObj name="公式" r:id="rId23" imgW="139680" imgH="139680" progId="Equation.3">
                          <p:embed/>
                          <p:pic>
                            <p:nvPicPr>
                              <p:cNvPr id="106" name="Object 30"/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24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974915" y="4741687"/>
                                <a:ext cx="288403" cy="224058"/>
                              </a:xfrm>
                              <a:prstGeom prst="rect">
                                <a:avLst/>
                              </a:prstGeom>
                              <a:solidFill>
                                <a:schemeClr val="bg1"/>
                              </a:solidFill>
                              <a:extLst/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p:grpSp>
            <p:grpSp>
              <p:nvGrpSpPr>
                <p:cNvPr id="96" name="组合 95"/>
                <p:cNvGrpSpPr/>
                <p:nvPr/>
              </p:nvGrpSpPr>
              <p:grpSpPr>
                <a:xfrm>
                  <a:off x="7534993" y="2142270"/>
                  <a:ext cx="780332" cy="1919965"/>
                  <a:chOff x="7534993" y="2142270"/>
                  <a:chExt cx="780332" cy="1919965"/>
                </a:xfrm>
              </p:grpSpPr>
              <p:grpSp>
                <p:nvGrpSpPr>
                  <p:cNvPr id="97" name="组合 96"/>
                  <p:cNvGrpSpPr/>
                  <p:nvPr/>
                </p:nvGrpSpPr>
                <p:grpSpPr>
                  <a:xfrm>
                    <a:off x="7534993" y="2142270"/>
                    <a:ext cx="489971" cy="1919965"/>
                    <a:chOff x="7534993" y="2142270"/>
                    <a:chExt cx="489971" cy="1919965"/>
                  </a:xfrm>
                </p:grpSpPr>
                <p:cxnSp>
                  <p:nvCxnSpPr>
                    <p:cNvPr id="99" name="直接连接符 98"/>
                    <p:cNvCxnSpPr/>
                    <p:nvPr/>
                  </p:nvCxnSpPr>
                  <p:spPr>
                    <a:xfrm flipH="1">
                      <a:off x="7534993" y="2142270"/>
                      <a:ext cx="452037" cy="452399"/>
                    </a:xfrm>
                    <a:prstGeom prst="line">
                      <a:avLst/>
                    </a:prstGeom>
                    <a:ln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0" name="直接连接符 99"/>
                    <p:cNvCxnSpPr/>
                    <p:nvPr/>
                  </p:nvCxnSpPr>
                  <p:spPr>
                    <a:xfrm flipH="1">
                      <a:off x="7575050" y="2145031"/>
                      <a:ext cx="449914" cy="450275"/>
                    </a:xfrm>
                    <a:prstGeom prst="line">
                      <a:avLst/>
                    </a:prstGeom>
                    <a:ln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1" name="直接连接符 100"/>
                    <p:cNvCxnSpPr/>
                    <p:nvPr/>
                  </p:nvCxnSpPr>
                  <p:spPr>
                    <a:xfrm>
                      <a:off x="7542082" y="2595880"/>
                      <a:ext cx="0" cy="1466355"/>
                    </a:xfrm>
                    <a:prstGeom prst="line">
                      <a:avLst/>
                    </a:prstGeom>
                    <a:ln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2" name="直接连接符 101"/>
                    <p:cNvCxnSpPr/>
                    <p:nvPr/>
                  </p:nvCxnSpPr>
                  <p:spPr>
                    <a:xfrm>
                      <a:off x="7575159" y="2595880"/>
                      <a:ext cx="0" cy="1466355"/>
                    </a:xfrm>
                    <a:prstGeom prst="line">
                      <a:avLst/>
                    </a:prstGeom>
                    <a:ln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aphicFrame>
                <p:nvGraphicFramePr>
                  <p:cNvPr id="98" name="Object 25"/>
                  <p:cNvGraphicFramePr>
                    <a:graphicFrameLocks noChangeAspect="1"/>
                  </p:cNvGraphicFramePr>
                  <p:nvPr>
                    <p:extLst/>
                  </p:nvPr>
                </p:nvGraphicFramePr>
                <p:xfrm>
                  <a:off x="8123238" y="2898775"/>
                  <a:ext cx="192087" cy="258763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spid="_x0000_s126393" name="Equation" r:id="rId25" imgW="139680" imgH="177480" progId="Equation.DSMT4">
                          <p:embed/>
                        </p:oleObj>
                      </mc:Choice>
                      <mc:Fallback>
                        <p:oleObj name="Equation" r:id="rId25" imgW="139680" imgH="177480" progId="Equation.DSMT4">
                          <p:embed/>
                          <p:pic>
                            <p:nvPicPr>
                              <p:cNvPr id="98" name="Object 25"/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26"/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8123238" y="2898775"/>
                                <a:ext cx="192087" cy="258763"/>
                              </a:xfrm>
                              <a:prstGeom prst="rect">
                                <a:avLst/>
                              </a:prstGeom>
                              <a:solidFill>
                                <a:schemeClr val="bg1"/>
                              </a:solidFill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p:grpSp>
          </p:grpSp>
          <p:cxnSp>
            <p:nvCxnSpPr>
              <p:cNvPr id="93" name="直接箭头连接符 92"/>
              <p:cNvCxnSpPr/>
              <p:nvPr/>
            </p:nvCxnSpPr>
            <p:spPr>
              <a:xfrm>
                <a:off x="7434580" y="5028233"/>
                <a:ext cx="124609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直接箭头连接符 93"/>
              <p:cNvCxnSpPr/>
              <p:nvPr/>
            </p:nvCxnSpPr>
            <p:spPr>
              <a:xfrm flipH="1">
                <a:off x="7610895" y="5028233"/>
                <a:ext cx="124609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528611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C367EE0-3A98-41B4-B4C1-435C5F8DCFAE}" type="slidenum">
              <a:rPr kumimoji="0" lang="en-US" altLang="zh-CN" sz="105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宋体" pitchFamily="2" charset="-122"/>
                <a:cs typeface="+mn-cs"/>
              </a:rPr>
              <a:pPr marL="0" marR="0" lvl="0" indent="0" algn="r" defTabSz="6858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altLang="zh-CN" sz="105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宋体" pitchFamily="2" charset="-122"/>
              <a:cs typeface="+mn-cs"/>
            </a:endParaRPr>
          </a:p>
        </p:txBody>
      </p:sp>
      <p:grpSp>
        <p:nvGrpSpPr>
          <p:cNvPr id="3" name="Group 5"/>
          <p:cNvGrpSpPr>
            <a:grpSpLocks/>
          </p:cNvGrpSpPr>
          <p:nvPr/>
        </p:nvGrpSpPr>
        <p:grpSpPr bwMode="auto">
          <a:xfrm>
            <a:off x="846401" y="1414760"/>
            <a:ext cx="4350545" cy="1213247"/>
            <a:chOff x="414" y="1036"/>
            <a:chExt cx="3654" cy="1019"/>
          </a:xfrm>
        </p:grpSpPr>
        <p:sp>
          <p:nvSpPr>
            <p:cNvPr id="177158" name="Rectangle 6"/>
            <p:cNvSpPr>
              <a:spLocks noChangeArrowheads="1"/>
            </p:cNvSpPr>
            <p:nvPr/>
          </p:nvSpPr>
          <p:spPr bwMode="auto">
            <a:xfrm>
              <a:off x="414" y="1036"/>
              <a:ext cx="3654" cy="4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marL="0" marR="0" lvl="0" indent="0" algn="l" defTabSz="685800" rtl="0" eaLnBrk="1" fontAlgn="base" latinLnBrk="0" hangingPunct="1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100" b="1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  <a:cs typeface="+mn-cs"/>
                  <a:sym typeface="Wingdings" pitchFamily="2" charset="2"/>
                </a:rPr>
                <a:t>M</a:t>
              </a:r>
              <a:r>
                <a:rPr kumimoji="0" lang="zh-CN" altLang="en-US" sz="21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  <a:cs typeface="+mn-cs"/>
                  <a:sym typeface="Wingdings" pitchFamily="2" charset="2"/>
                </a:rPr>
                <a:t>点右侧产生的场强方向沿</a:t>
              </a:r>
              <a:r>
                <a:rPr kumimoji="0" lang="en-US" altLang="zh-CN" sz="2100" b="1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  <a:cs typeface="+mn-cs"/>
                  <a:sym typeface="Wingdings" pitchFamily="2" charset="2"/>
                </a:rPr>
                <a:t>x</a:t>
              </a:r>
              <a:r>
                <a:rPr kumimoji="0" lang="zh-CN" altLang="en-US" sz="21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  <a:cs typeface="+mn-cs"/>
                  <a:sym typeface="Wingdings" pitchFamily="2" charset="2"/>
                </a:rPr>
                <a:t>轴负向</a:t>
              </a:r>
            </a:p>
          </p:txBody>
        </p:sp>
        <p:graphicFrame>
          <p:nvGraphicFramePr>
            <p:cNvPr id="177159" name="Object 7"/>
            <p:cNvGraphicFramePr>
              <a:graphicFrameLocks noChangeAspect="1"/>
            </p:cNvGraphicFramePr>
            <p:nvPr>
              <p:extLst/>
            </p:nvPr>
          </p:nvGraphicFramePr>
          <p:xfrm>
            <a:off x="543" y="1438"/>
            <a:ext cx="2228" cy="6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6203" name="Equation" r:id="rId3" imgW="1752480" imgH="457200" progId="Equation.DSMT4">
                    <p:embed/>
                  </p:oleObj>
                </mc:Choice>
                <mc:Fallback>
                  <p:oleObj name="Equation" r:id="rId3" imgW="1752480" imgH="457200" progId="Equation.DSMT4">
                    <p:embed/>
                    <p:pic>
                      <p:nvPicPr>
                        <p:cNvPr id="177159" name="Object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43" y="1438"/>
                          <a:ext cx="2228" cy="617"/>
                        </a:xfrm>
                        <a:prstGeom prst="rect">
                          <a:avLst/>
                        </a:prstGeom>
                        <a:noFill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77160" name="Object 8"/>
          <p:cNvGraphicFramePr>
            <a:graphicFrameLocks noChangeAspect="1"/>
          </p:cNvGraphicFramePr>
          <p:nvPr>
            <p:extLst/>
          </p:nvPr>
        </p:nvGraphicFramePr>
        <p:xfrm>
          <a:off x="709718" y="2750913"/>
          <a:ext cx="3889758" cy="7887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204" name="Equation" r:id="rId5" imgW="2438280" imgH="457200" progId="Equation.DSMT4">
                  <p:embed/>
                </p:oleObj>
              </mc:Choice>
              <mc:Fallback>
                <p:oleObj name="Equation" r:id="rId5" imgW="2438280" imgH="457200" progId="Equation.DSMT4">
                  <p:embed/>
                  <p:pic>
                    <p:nvPicPr>
                      <p:cNvPr id="17716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9718" y="2750913"/>
                        <a:ext cx="3889758" cy="788781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" name="Group 9"/>
          <p:cNvGrpSpPr>
            <a:grpSpLocks/>
          </p:cNvGrpSpPr>
          <p:nvPr/>
        </p:nvGrpSpPr>
        <p:grpSpPr bwMode="auto">
          <a:xfrm>
            <a:off x="626849" y="3708394"/>
            <a:ext cx="6159104" cy="1188244"/>
            <a:chOff x="172" y="2747"/>
            <a:chExt cx="5173" cy="998"/>
          </a:xfrm>
        </p:grpSpPr>
        <p:sp>
          <p:nvSpPr>
            <p:cNvPr id="177162" name="Text Box 10"/>
            <p:cNvSpPr txBox="1">
              <a:spLocks noChangeArrowheads="1"/>
            </p:cNvSpPr>
            <p:nvPr/>
          </p:nvSpPr>
          <p:spPr bwMode="auto">
            <a:xfrm>
              <a:off x="172" y="2747"/>
              <a:ext cx="5173" cy="4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marL="0" marR="0" lvl="0" indent="0" algn="l" defTabSz="685800" rtl="0" eaLnBrk="1" fontAlgn="base" latinLnBrk="0" hangingPunct="1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100" b="1" i="0" u="none" strike="noStrike" kern="1200" cap="none" spc="0" normalizeH="0" baseline="0" noProof="0" dirty="0">
                  <a:ln>
                    <a:noFill/>
                  </a:ln>
                  <a:solidFill>
                    <a:srgbClr val="990000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  <a:cs typeface="+mn-cs"/>
                  <a:sym typeface="Wingdings" pitchFamily="2" charset="2"/>
                </a:rPr>
                <a:t>(3)</a:t>
              </a:r>
              <a:r>
                <a:rPr kumimoji="0" lang="zh-CN" altLang="en-US" sz="21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  <a:cs typeface="+mn-cs"/>
                  <a:sym typeface="Wingdings" pitchFamily="2" charset="2"/>
                </a:rPr>
                <a:t>令</a:t>
              </a:r>
              <a:r>
                <a:rPr kumimoji="0" lang="en-US" altLang="zh-CN" sz="2100" b="1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  <a:cs typeface="+mn-cs"/>
                  <a:sym typeface="Wingdings" pitchFamily="2" charset="2"/>
                </a:rPr>
                <a:t>E</a:t>
              </a:r>
              <a:r>
                <a:rPr kumimoji="0" lang="en-US" altLang="zh-CN" sz="21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  <a:cs typeface="+mn-cs"/>
                  <a:sym typeface="Wingdings" pitchFamily="2" charset="2"/>
                </a:rPr>
                <a:t>=0</a:t>
              </a:r>
              <a:r>
                <a:rPr kumimoji="0" lang="zh-CN" altLang="en-US" sz="21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  <a:cs typeface="+mn-cs"/>
                  <a:sym typeface="Wingdings" pitchFamily="2" charset="2"/>
                </a:rPr>
                <a:t>得，</a:t>
              </a:r>
              <a:endParaRPr kumimoji="0" lang="zh-CN" alt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+mn-cs"/>
              </a:endParaRPr>
            </a:p>
          </p:txBody>
        </p:sp>
        <p:graphicFrame>
          <p:nvGraphicFramePr>
            <p:cNvPr id="177163" name="Object 11"/>
            <p:cNvGraphicFramePr>
              <a:graphicFrameLocks noChangeAspect="1"/>
            </p:cNvGraphicFramePr>
            <p:nvPr>
              <p:extLst/>
            </p:nvPr>
          </p:nvGraphicFramePr>
          <p:xfrm>
            <a:off x="1461" y="2758"/>
            <a:ext cx="1112" cy="33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6205" name="公式" r:id="rId7" imgW="825480" imgH="241200" progId="Equation.DSMT4">
                    <p:embed/>
                  </p:oleObj>
                </mc:Choice>
                <mc:Fallback>
                  <p:oleObj name="公式" r:id="rId7" imgW="825480" imgH="241200" progId="Equation.DSMT4">
                    <p:embed/>
                    <p:pic>
                      <p:nvPicPr>
                        <p:cNvPr id="177163" name="Object 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61" y="2758"/>
                          <a:ext cx="1112" cy="339"/>
                        </a:xfrm>
                        <a:prstGeom prst="rect">
                          <a:avLst/>
                        </a:prstGeom>
                        <a:noFill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77164" name="Object 12"/>
            <p:cNvGraphicFramePr>
              <a:graphicFrameLocks noChangeAspect="1"/>
            </p:cNvGraphicFramePr>
            <p:nvPr>
              <p:extLst/>
            </p:nvPr>
          </p:nvGraphicFramePr>
          <p:xfrm>
            <a:off x="1414" y="3123"/>
            <a:ext cx="820" cy="62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6206" name="公式" r:id="rId9" imgW="545760" imgH="406080" progId="Equation.DSMT4">
                    <p:embed/>
                  </p:oleObj>
                </mc:Choice>
                <mc:Fallback>
                  <p:oleObj name="公式" r:id="rId9" imgW="545760" imgH="406080" progId="Equation.DSMT4">
                    <p:embed/>
                    <p:pic>
                      <p:nvPicPr>
                        <p:cNvPr id="177164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14" y="3123"/>
                          <a:ext cx="820" cy="622"/>
                        </a:xfrm>
                        <a:prstGeom prst="rect">
                          <a:avLst/>
                        </a:prstGeom>
                        <a:noFill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41" name="组合 40"/>
          <p:cNvGrpSpPr/>
          <p:nvPr/>
        </p:nvGrpSpPr>
        <p:grpSpPr>
          <a:xfrm>
            <a:off x="565890" y="207443"/>
            <a:ext cx="6481763" cy="480131"/>
            <a:chOff x="130810" y="276590"/>
            <a:chExt cx="8642351" cy="640175"/>
          </a:xfrm>
        </p:grpSpPr>
        <p:sp>
          <p:nvSpPr>
            <p:cNvPr id="177155" name="Text Box 3"/>
            <p:cNvSpPr txBox="1">
              <a:spLocks noChangeArrowheads="1"/>
            </p:cNvSpPr>
            <p:nvPr/>
          </p:nvSpPr>
          <p:spPr bwMode="auto">
            <a:xfrm>
              <a:off x="130810" y="276590"/>
              <a:ext cx="8642351" cy="640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marL="0" marR="0" lvl="0" indent="0" algn="l" defTabSz="685800" rtl="0" eaLnBrk="1" fontAlgn="base" latinLnBrk="0" hangingPunct="1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100" b="1" i="0" u="none" strike="noStrike" kern="1200" cap="none" spc="0" normalizeH="0" baseline="0" noProof="0" dirty="0">
                  <a:ln>
                    <a:noFill/>
                  </a:ln>
                  <a:solidFill>
                    <a:srgbClr val="990000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  <a:cs typeface="+mn-cs"/>
                  <a:sym typeface="Wingdings" pitchFamily="2" charset="2"/>
                </a:rPr>
                <a:t>(</a:t>
              </a:r>
              <a:r>
                <a:rPr kumimoji="0" lang="en-US" altLang="zh-CN" sz="2100" b="1" i="0" u="none" strike="noStrike" kern="1200" cap="none" spc="0" normalizeH="0" baseline="0" noProof="0">
                  <a:ln>
                    <a:noFill/>
                  </a:ln>
                  <a:solidFill>
                    <a:srgbClr val="990000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  <a:cs typeface="+mn-cs"/>
                  <a:sym typeface="Wingdings" pitchFamily="2" charset="2"/>
                </a:rPr>
                <a:t>2)</a:t>
              </a:r>
              <a:r>
                <a:rPr kumimoji="0" lang="en-US" altLang="zh-CN" sz="2100" b="1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  <a:cs typeface="+mn-cs"/>
                  <a:sym typeface="Wingdings" pitchFamily="2" charset="2"/>
                </a:rPr>
                <a:t>      </a:t>
              </a:r>
              <a:r>
                <a:rPr kumimoji="0" lang="zh-CN" altLang="en-US" sz="21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  <a:cs typeface="+mn-cs"/>
                  <a:sym typeface="Wingdings" pitchFamily="2" charset="2"/>
                </a:rPr>
                <a:t>点左侧带电体产</a:t>
              </a:r>
              <a:r>
                <a:rPr kumimoji="0" lang="zh-CN" altLang="en-US" sz="21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  <a:cs typeface="+mn-cs"/>
                  <a:sym typeface="Wingdings" pitchFamily="2" charset="2"/>
                </a:rPr>
                <a:t>生的场强方向沿</a:t>
              </a:r>
              <a:r>
                <a:rPr kumimoji="0" lang="en-US" altLang="zh-CN" sz="2100" b="1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  <a:cs typeface="+mn-cs"/>
                  <a:sym typeface="Wingdings" pitchFamily="2" charset="2"/>
                </a:rPr>
                <a:t>x</a:t>
              </a:r>
              <a:r>
                <a:rPr kumimoji="0" lang="zh-CN" altLang="en-US" sz="21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  <a:cs typeface="+mn-cs"/>
                  <a:sym typeface="Wingdings" pitchFamily="2" charset="2"/>
                </a:rPr>
                <a:t>轴正向</a:t>
              </a:r>
              <a:endParaRPr kumimoji="0" lang="zh-CN" alt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+mn-cs"/>
              </a:endParaRPr>
            </a:p>
          </p:txBody>
        </p:sp>
        <p:graphicFrame>
          <p:nvGraphicFramePr>
            <p:cNvPr id="359440" name="Object 16"/>
            <p:cNvGraphicFramePr>
              <a:graphicFrameLocks noChangeAspect="1"/>
            </p:cNvGraphicFramePr>
            <p:nvPr>
              <p:extLst/>
            </p:nvPr>
          </p:nvGraphicFramePr>
          <p:xfrm>
            <a:off x="673735" y="373269"/>
            <a:ext cx="576263" cy="4318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6207" name="Equation" r:id="rId11" imgW="203040" imgH="152280" progId="Equation.DSMT4">
                    <p:embed/>
                  </p:oleObj>
                </mc:Choice>
                <mc:Fallback>
                  <p:oleObj name="Equation" r:id="rId11" imgW="203040" imgH="152280" progId="Equation.DSMT4">
                    <p:embed/>
                    <p:pic>
                      <p:nvPicPr>
                        <p:cNvPr id="359440" name="Object 1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73735" y="373269"/>
                          <a:ext cx="576263" cy="4318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22" name="组合 121"/>
          <p:cNvGrpSpPr/>
          <p:nvPr/>
        </p:nvGrpSpPr>
        <p:grpSpPr>
          <a:xfrm>
            <a:off x="6390431" y="1485544"/>
            <a:ext cx="2141479" cy="3423403"/>
            <a:chOff x="5998826" y="1872389"/>
            <a:chExt cx="2855305" cy="4564537"/>
          </a:xfrm>
        </p:grpSpPr>
        <p:grpSp>
          <p:nvGrpSpPr>
            <p:cNvPr id="123" name="组合 122"/>
            <p:cNvGrpSpPr/>
            <p:nvPr/>
          </p:nvGrpSpPr>
          <p:grpSpPr>
            <a:xfrm>
              <a:off x="5998826" y="4428447"/>
              <a:ext cx="2855305" cy="2008479"/>
              <a:chOff x="5998826" y="4428447"/>
              <a:chExt cx="2855305" cy="2008479"/>
            </a:xfrm>
          </p:grpSpPr>
          <p:grpSp>
            <p:nvGrpSpPr>
              <p:cNvPr id="157" name="Group 8"/>
              <p:cNvGrpSpPr>
                <a:grpSpLocks/>
              </p:cNvGrpSpPr>
              <p:nvPr/>
            </p:nvGrpSpPr>
            <p:grpSpPr bwMode="auto">
              <a:xfrm>
                <a:off x="6641126" y="4428447"/>
                <a:ext cx="1391458" cy="2008479"/>
                <a:chOff x="1989" y="1853"/>
                <a:chExt cx="1211" cy="2183"/>
              </a:xfrm>
            </p:grpSpPr>
            <p:sp>
              <p:nvSpPr>
                <p:cNvPr id="165" name="Freeform 9"/>
                <p:cNvSpPr>
                  <a:spLocks/>
                </p:cNvSpPr>
                <p:nvPr/>
              </p:nvSpPr>
              <p:spPr bwMode="auto">
                <a:xfrm>
                  <a:off x="1989" y="3992"/>
                  <a:ext cx="1211" cy="44"/>
                </a:xfrm>
                <a:custGeom>
                  <a:avLst/>
                  <a:gdLst/>
                  <a:ahLst/>
                  <a:cxnLst>
                    <a:cxn ang="0">
                      <a:pos x="0" y="3"/>
                    </a:cxn>
                    <a:cxn ang="0">
                      <a:pos x="85" y="105"/>
                    </a:cxn>
                    <a:cxn ang="0">
                      <a:pos x="170" y="3"/>
                    </a:cxn>
                    <a:cxn ang="0">
                      <a:pos x="365" y="114"/>
                    </a:cxn>
                    <a:cxn ang="0">
                      <a:pos x="415" y="29"/>
                    </a:cxn>
                    <a:cxn ang="0">
                      <a:pos x="551" y="131"/>
                    </a:cxn>
                    <a:cxn ang="0">
                      <a:pos x="686" y="3"/>
                    </a:cxn>
                    <a:cxn ang="0">
                      <a:pos x="746" y="147"/>
                    </a:cxn>
                    <a:cxn ang="0">
                      <a:pos x="839" y="63"/>
                    </a:cxn>
                  </a:cxnLst>
                  <a:rect l="0" t="0" r="r" b="b"/>
                  <a:pathLst>
                    <a:path w="839" h="157">
                      <a:moveTo>
                        <a:pt x="0" y="3"/>
                      </a:moveTo>
                      <a:cubicBezTo>
                        <a:pt x="28" y="54"/>
                        <a:pt x="57" y="105"/>
                        <a:pt x="85" y="105"/>
                      </a:cubicBezTo>
                      <a:cubicBezTo>
                        <a:pt x="113" y="105"/>
                        <a:pt x="123" y="1"/>
                        <a:pt x="170" y="3"/>
                      </a:cubicBezTo>
                      <a:cubicBezTo>
                        <a:pt x="217" y="5"/>
                        <a:pt x="324" y="110"/>
                        <a:pt x="365" y="114"/>
                      </a:cubicBezTo>
                      <a:cubicBezTo>
                        <a:pt x="406" y="118"/>
                        <a:pt x="384" y="26"/>
                        <a:pt x="415" y="29"/>
                      </a:cubicBezTo>
                      <a:cubicBezTo>
                        <a:pt x="446" y="32"/>
                        <a:pt x="506" y="135"/>
                        <a:pt x="551" y="131"/>
                      </a:cubicBezTo>
                      <a:cubicBezTo>
                        <a:pt x="596" y="127"/>
                        <a:pt x="654" y="0"/>
                        <a:pt x="686" y="3"/>
                      </a:cubicBezTo>
                      <a:cubicBezTo>
                        <a:pt x="718" y="6"/>
                        <a:pt x="720" y="137"/>
                        <a:pt x="746" y="147"/>
                      </a:cubicBezTo>
                      <a:cubicBezTo>
                        <a:pt x="772" y="157"/>
                        <a:pt x="805" y="110"/>
                        <a:pt x="839" y="63"/>
                      </a:cubicBezTo>
                    </a:path>
                  </a:pathLst>
                </a:cu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marL="0" marR="0" lvl="0" indent="0" algn="l" defTabSz="6858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21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宋体" pitchFamily="2" charset="-122"/>
                    <a:cs typeface="+mn-cs"/>
                  </a:endParaRPr>
                </a:p>
              </p:txBody>
            </p:sp>
            <p:sp>
              <p:nvSpPr>
                <p:cNvPr id="166" name="Freeform 10"/>
                <p:cNvSpPr>
                  <a:spLocks/>
                </p:cNvSpPr>
                <p:nvPr/>
              </p:nvSpPr>
              <p:spPr bwMode="auto">
                <a:xfrm flipV="1">
                  <a:off x="1989" y="1853"/>
                  <a:ext cx="1211" cy="44"/>
                </a:xfrm>
                <a:custGeom>
                  <a:avLst/>
                  <a:gdLst/>
                  <a:ahLst/>
                  <a:cxnLst>
                    <a:cxn ang="0">
                      <a:pos x="0" y="3"/>
                    </a:cxn>
                    <a:cxn ang="0">
                      <a:pos x="85" y="105"/>
                    </a:cxn>
                    <a:cxn ang="0">
                      <a:pos x="170" y="3"/>
                    </a:cxn>
                    <a:cxn ang="0">
                      <a:pos x="365" y="114"/>
                    </a:cxn>
                    <a:cxn ang="0">
                      <a:pos x="415" y="29"/>
                    </a:cxn>
                    <a:cxn ang="0">
                      <a:pos x="551" y="131"/>
                    </a:cxn>
                    <a:cxn ang="0">
                      <a:pos x="686" y="3"/>
                    </a:cxn>
                    <a:cxn ang="0">
                      <a:pos x="746" y="147"/>
                    </a:cxn>
                    <a:cxn ang="0">
                      <a:pos x="839" y="63"/>
                    </a:cxn>
                  </a:cxnLst>
                  <a:rect l="0" t="0" r="r" b="b"/>
                  <a:pathLst>
                    <a:path w="839" h="157">
                      <a:moveTo>
                        <a:pt x="0" y="3"/>
                      </a:moveTo>
                      <a:cubicBezTo>
                        <a:pt x="28" y="54"/>
                        <a:pt x="57" y="105"/>
                        <a:pt x="85" y="105"/>
                      </a:cubicBezTo>
                      <a:cubicBezTo>
                        <a:pt x="113" y="105"/>
                        <a:pt x="123" y="1"/>
                        <a:pt x="170" y="3"/>
                      </a:cubicBezTo>
                      <a:cubicBezTo>
                        <a:pt x="217" y="5"/>
                        <a:pt x="324" y="110"/>
                        <a:pt x="365" y="114"/>
                      </a:cubicBezTo>
                      <a:cubicBezTo>
                        <a:pt x="406" y="118"/>
                        <a:pt x="384" y="26"/>
                        <a:pt x="415" y="29"/>
                      </a:cubicBezTo>
                      <a:cubicBezTo>
                        <a:pt x="446" y="32"/>
                        <a:pt x="506" y="135"/>
                        <a:pt x="551" y="131"/>
                      </a:cubicBezTo>
                      <a:cubicBezTo>
                        <a:pt x="596" y="127"/>
                        <a:pt x="654" y="0"/>
                        <a:pt x="686" y="3"/>
                      </a:cubicBezTo>
                      <a:cubicBezTo>
                        <a:pt x="718" y="6"/>
                        <a:pt x="720" y="137"/>
                        <a:pt x="746" y="147"/>
                      </a:cubicBezTo>
                      <a:cubicBezTo>
                        <a:pt x="772" y="157"/>
                        <a:pt x="805" y="110"/>
                        <a:pt x="839" y="63"/>
                      </a:cubicBezTo>
                    </a:path>
                  </a:pathLst>
                </a:cu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marL="0" marR="0" lvl="0" indent="0" algn="l" defTabSz="6858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21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宋体" pitchFamily="2" charset="-122"/>
                    <a:cs typeface="+mn-cs"/>
                  </a:endParaRPr>
                </a:p>
              </p:txBody>
            </p:sp>
            <p:sp>
              <p:nvSpPr>
                <p:cNvPr id="167" name="Line 11"/>
                <p:cNvSpPr>
                  <a:spLocks noChangeShapeType="1"/>
                </p:cNvSpPr>
                <p:nvPr/>
              </p:nvSpPr>
              <p:spPr bwMode="auto">
                <a:xfrm>
                  <a:off x="1989" y="1900"/>
                  <a:ext cx="0" cy="209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marL="0" marR="0" lvl="0" indent="0" algn="l" defTabSz="6858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21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宋体" pitchFamily="2" charset="-122"/>
                    <a:cs typeface="+mn-cs"/>
                  </a:endParaRPr>
                </a:p>
              </p:txBody>
            </p:sp>
            <p:sp>
              <p:nvSpPr>
                <p:cNvPr id="168" name="Line 12"/>
                <p:cNvSpPr>
                  <a:spLocks noChangeShapeType="1"/>
                </p:cNvSpPr>
                <p:nvPr/>
              </p:nvSpPr>
              <p:spPr bwMode="auto">
                <a:xfrm>
                  <a:off x="3192" y="1897"/>
                  <a:ext cx="0" cy="2095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marL="0" marR="0" lvl="0" indent="0" algn="l" defTabSz="6858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21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宋体" pitchFamily="2" charset="-122"/>
                    <a:cs typeface="+mn-cs"/>
                  </a:endParaRPr>
                </a:p>
              </p:txBody>
            </p:sp>
          </p:grpSp>
          <p:sp>
            <p:nvSpPr>
              <p:cNvPr id="158" name="Line 17"/>
              <p:cNvSpPr>
                <a:spLocks noChangeShapeType="1"/>
              </p:cNvSpPr>
              <p:nvPr/>
            </p:nvSpPr>
            <p:spPr bwMode="auto">
              <a:xfrm>
                <a:off x="5998826" y="5513118"/>
                <a:ext cx="266686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stealth" w="med" len="med"/>
              </a:ln>
              <a:effectLst/>
            </p:spPr>
            <p:txBody>
              <a:bodyPr/>
              <a:lstStyle/>
              <a:p>
                <a:pPr marL="0" marR="0" lvl="0" indent="0" algn="l" defTabSz="6858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1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宋体" pitchFamily="2" charset="-122"/>
                  <a:cs typeface="+mn-cs"/>
                </a:endParaRPr>
              </a:p>
            </p:txBody>
          </p:sp>
          <p:graphicFrame>
            <p:nvGraphicFramePr>
              <p:cNvPr id="159" name="Object 18"/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8565728" y="5243099"/>
              <a:ext cx="288403" cy="22520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36208" name="公式" r:id="rId13" imgW="139680" imgH="139680" progId="Equation.3">
                      <p:embed/>
                    </p:oleObj>
                  </mc:Choice>
                  <mc:Fallback>
                    <p:oleObj name="公式" r:id="rId13" imgW="139680" imgH="139680" progId="Equation.3">
                      <p:embed/>
                      <p:pic>
                        <p:nvPicPr>
                          <p:cNvPr id="159" name="Object 18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8565728" y="5243099"/>
                            <a:ext cx="288403" cy="225207"/>
                          </a:xfrm>
                          <a:prstGeom prst="rect">
                            <a:avLst/>
                          </a:prstGeom>
                          <a:solidFill>
                            <a:schemeClr val="bg1"/>
                          </a:solidFill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60" name="Object 19"/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6453836" y="5531502"/>
              <a:ext cx="261976" cy="22520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36209" name="公式" r:id="rId15" imgW="126720" imgH="139680" progId="Equation.3">
                      <p:embed/>
                    </p:oleObj>
                  </mc:Choice>
                  <mc:Fallback>
                    <p:oleObj name="公式" r:id="rId15" imgW="126720" imgH="139680" progId="Equation.3">
                      <p:embed/>
                      <p:pic>
                        <p:nvPicPr>
                          <p:cNvPr id="160" name="Object 19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453836" y="5531502"/>
                            <a:ext cx="261976" cy="225207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bg1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61" name="Oval 20"/>
              <p:cNvSpPr>
                <a:spLocks noChangeArrowheads="1"/>
              </p:cNvSpPr>
              <p:nvPr/>
            </p:nvSpPr>
            <p:spPr bwMode="auto">
              <a:xfrm>
                <a:off x="6219437" y="5486690"/>
                <a:ext cx="51706" cy="51706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l" defTabSz="6858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1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宋体" pitchFamily="2" charset="-122"/>
                  <a:cs typeface="+mn-cs"/>
                </a:endParaRPr>
              </a:p>
            </p:txBody>
          </p:sp>
          <p:sp>
            <p:nvSpPr>
              <p:cNvPr id="162" name="Oval 21"/>
              <p:cNvSpPr>
                <a:spLocks noChangeArrowheads="1"/>
              </p:cNvSpPr>
              <p:nvPr/>
            </p:nvSpPr>
            <p:spPr bwMode="auto">
              <a:xfrm>
                <a:off x="8292262" y="5486690"/>
                <a:ext cx="51706" cy="51706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l" defTabSz="6858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1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宋体" pitchFamily="2" charset="-122"/>
                  <a:cs typeface="+mn-cs"/>
                </a:endParaRPr>
              </a:p>
            </p:txBody>
          </p:sp>
          <p:graphicFrame>
            <p:nvGraphicFramePr>
              <p:cNvPr id="163" name="Object 22"/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6021806" y="5083386"/>
              <a:ext cx="328619" cy="31253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36210" name="公式" r:id="rId17" imgW="241200" imgH="215640" progId="Equation.3">
                      <p:embed/>
                    </p:oleObj>
                  </mc:Choice>
                  <mc:Fallback>
                    <p:oleObj name="公式" r:id="rId17" imgW="241200" imgH="215640" progId="Equation.3">
                      <p:embed/>
                      <p:pic>
                        <p:nvPicPr>
                          <p:cNvPr id="163" name="Object 2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021806" y="5083386"/>
                            <a:ext cx="328619" cy="312532"/>
                          </a:xfrm>
                          <a:prstGeom prst="rect">
                            <a:avLst/>
                          </a:prstGeom>
                          <a:solidFill>
                            <a:schemeClr val="bg1"/>
                          </a:solidFill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64" name="Object 23"/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8150933" y="5073045"/>
              <a:ext cx="347003" cy="31253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36211" name="公式" r:id="rId19" imgW="253800" imgH="215640" progId="Equation.3">
                      <p:embed/>
                    </p:oleObj>
                  </mc:Choice>
                  <mc:Fallback>
                    <p:oleObj name="公式" r:id="rId19" imgW="253800" imgH="215640" progId="Equation.3">
                      <p:embed/>
                      <p:pic>
                        <p:nvPicPr>
                          <p:cNvPr id="164" name="Object 23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8150933" y="5073045"/>
                            <a:ext cx="347003" cy="312532"/>
                          </a:xfrm>
                          <a:prstGeom prst="rect">
                            <a:avLst/>
                          </a:prstGeom>
                          <a:solidFill>
                            <a:schemeClr val="bg1"/>
                          </a:solidFill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124" name="组合 123"/>
            <p:cNvGrpSpPr/>
            <p:nvPr/>
          </p:nvGrpSpPr>
          <p:grpSpPr>
            <a:xfrm>
              <a:off x="6540680" y="1872389"/>
              <a:ext cx="2143967" cy="2502571"/>
              <a:chOff x="6540680" y="1872389"/>
              <a:chExt cx="2143967" cy="2502571"/>
            </a:xfrm>
          </p:grpSpPr>
          <p:sp>
            <p:nvSpPr>
              <p:cNvPr id="141" name="Line 15"/>
              <p:cNvSpPr>
                <a:spLocks noChangeShapeType="1"/>
              </p:cNvSpPr>
              <p:nvPr/>
            </p:nvSpPr>
            <p:spPr bwMode="auto">
              <a:xfrm>
                <a:off x="6651564" y="4243698"/>
                <a:ext cx="137039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stealth" w="med" len="med"/>
                <a:tailEnd type="stealth" w="med" len="med"/>
              </a:ln>
              <a:effectLst/>
            </p:spPr>
            <p:txBody>
              <a:bodyPr/>
              <a:lstStyle/>
              <a:p>
                <a:pPr marL="0" marR="0" lvl="0" indent="0" algn="l" defTabSz="6858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1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宋体" pitchFamily="2" charset="-122"/>
                  <a:cs typeface="+mn-cs"/>
                </a:endParaRPr>
              </a:p>
            </p:txBody>
          </p:sp>
          <p:graphicFrame>
            <p:nvGraphicFramePr>
              <p:cNvPr id="142" name="Object 16"/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7186613" y="4149535"/>
              <a:ext cx="341312" cy="22542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36212" name="Equation" r:id="rId21" imgW="164880" imgH="139680" progId="Equation.DSMT4">
                      <p:embed/>
                    </p:oleObj>
                  </mc:Choice>
                  <mc:Fallback>
                    <p:oleObj name="Equation" r:id="rId21" imgW="164880" imgH="139680" progId="Equation.DSMT4">
                      <p:embed/>
                      <p:pic>
                        <p:nvPicPr>
                          <p:cNvPr id="142" name="Object 1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7186613" y="4149535"/>
                            <a:ext cx="341312" cy="225425"/>
                          </a:xfrm>
                          <a:prstGeom prst="rect">
                            <a:avLst/>
                          </a:prstGeom>
                          <a:solidFill>
                            <a:schemeClr val="bg1"/>
                          </a:solidFill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43" name="立方体 142"/>
              <p:cNvSpPr/>
              <p:nvPr/>
            </p:nvSpPr>
            <p:spPr>
              <a:xfrm>
                <a:off x="6661396" y="2143234"/>
                <a:ext cx="1802654" cy="1910115"/>
              </a:xfrm>
              <a:prstGeom prst="cube">
                <a:avLst>
                  <a:gd name="adj" fmla="val 24778"/>
                </a:avLst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marL="0" marR="0" lvl="0" indent="0" algn="l" defTabSz="6858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1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宋体" pitchFamily="2" charset="-122"/>
                  <a:cs typeface="+mn-cs"/>
                </a:endParaRPr>
              </a:p>
            </p:txBody>
          </p:sp>
          <p:cxnSp>
            <p:nvCxnSpPr>
              <p:cNvPr id="144" name="直接连接符 143"/>
              <p:cNvCxnSpPr/>
              <p:nvPr/>
            </p:nvCxnSpPr>
            <p:spPr>
              <a:xfrm flipV="1">
                <a:off x="8464050" y="1928825"/>
                <a:ext cx="220597" cy="22059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/>
              </a:ln>
              <a:effectLst/>
            </p:spPr>
          </p:cxnSp>
          <p:cxnSp>
            <p:nvCxnSpPr>
              <p:cNvPr id="145" name="直接连接符 144"/>
              <p:cNvCxnSpPr/>
              <p:nvPr/>
            </p:nvCxnSpPr>
            <p:spPr>
              <a:xfrm flipV="1">
                <a:off x="8457795" y="3391216"/>
                <a:ext cx="220597" cy="22059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/>
              </a:ln>
              <a:effectLst/>
            </p:spPr>
          </p:cxnSp>
          <p:cxnSp>
            <p:nvCxnSpPr>
              <p:cNvPr id="146" name="直接连接符 145"/>
              <p:cNvCxnSpPr/>
              <p:nvPr/>
            </p:nvCxnSpPr>
            <p:spPr>
              <a:xfrm>
                <a:off x="7113580" y="1872389"/>
                <a:ext cx="0" cy="26422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/>
              </a:ln>
              <a:effectLst/>
            </p:spPr>
          </p:cxnSp>
          <p:cxnSp>
            <p:nvCxnSpPr>
              <p:cNvPr id="147" name="直接连接符 146"/>
              <p:cNvCxnSpPr/>
              <p:nvPr/>
            </p:nvCxnSpPr>
            <p:spPr>
              <a:xfrm>
                <a:off x="8457327" y="1872389"/>
                <a:ext cx="0" cy="26422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/>
              </a:ln>
              <a:effectLst/>
            </p:spPr>
          </p:cxnSp>
          <p:cxnSp>
            <p:nvCxnSpPr>
              <p:cNvPr id="148" name="直接连接符 147"/>
              <p:cNvCxnSpPr/>
              <p:nvPr/>
            </p:nvCxnSpPr>
            <p:spPr>
              <a:xfrm>
                <a:off x="6661809" y="2255854"/>
                <a:ext cx="0" cy="30829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/>
              </a:ln>
              <a:effectLst/>
            </p:spPr>
          </p:cxnSp>
          <p:cxnSp>
            <p:nvCxnSpPr>
              <p:cNvPr id="149" name="直接连接符 148"/>
              <p:cNvCxnSpPr/>
              <p:nvPr/>
            </p:nvCxnSpPr>
            <p:spPr>
              <a:xfrm>
                <a:off x="8021270" y="2320665"/>
                <a:ext cx="0" cy="28129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/>
              </a:ln>
              <a:effectLst/>
            </p:spPr>
          </p:cxnSp>
          <p:cxnSp>
            <p:nvCxnSpPr>
              <p:cNvPr id="150" name="直接连接符 149"/>
              <p:cNvCxnSpPr/>
              <p:nvPr/>
            </p:nvCxnSpPr>
            <p:spPr>
              <a:xfrm>
                <a:off x="8021738" y="4085411"/>
                <a:ext cx="0" cy="19698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/>
              </a:ln>
              <a:effectLst/>
            </p:spPr>
          </p:cxnSp>
          <p:cxnSp>
            <p:nvCxnSpPr>
              <p:cNvPr id="151" name="直接连接符 150"/>
              <p:cNvCxnSpPr/>
              <p:nvPr/>
            </p:nvCxnSpPr>
            <p:spPr>
              <a:xfrm>
                <a:off x="6662277" y="4083445"/>
                <a:ext cx="0" cy="19895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/>
              </a:ln>
              <a:effectLst/>
            </p:spPr>
          </p:cxnSp>
          <p:cxnSp>
            <p:nvCxnSpPr>
              <p:cNvPr id="152" name="直接连接符 151"/>
              <p:cNvCxnSpPr/>
              <p:nvPr/>
            </p:nvCxnSpPr>
            <p:spPr>
              <a:xfrm>
                <a:off x="8457795" y="3606923"/>
                <a:ext cx="0" cy="26422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/>
              </a:ln>
              <a:effectLst/>
            </p:spPr>
          </p:cxnSp>
          <p:cxnSp>
            <p:nvCxnSpPr>
              <p:cNvPr id="153" name="直接连接符 152"/>
              <p:cNvCxnSpPr/>
              <p:nvPr/>
            </p:nvCxnSpPr>
            <p:spPr>
              <a:xfrm flipV="1">
                <a:off x="7906512" y="2587159"/>
                <a:ext cx="119976" cy="11997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/>
              </a:ln>
              <a:effectLst/>
            </p:spPr>
          </p:cxnSp>
          <p:cxnSp>
            <p:nvCxnSpPr>
              <p:cNvPr id="154" name="直接连接符 153"/>
              <p:cNvCxnSpPr/>
              <p:nvPr/>
            </p:nvCxnSpPr>
            <p:spPr>
              <a:xfrm flipV="1">
                <a:off x="6540680" y="2587159"/>
                <a:ext cx="119976" cy="11997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/>
              </a:ln>
              <a:effectLst/>
            </p:spPr>
          </p:cxnSp>
          <p:cxnSp>
            <p:nvCxnSpPr>
              <p:cNvPr id="155" name="直接连接符 154"/>
              <p:cNvCxnSpPr/>
              <p:nvPr/>
            </p:nvCxnSpPr>
            <p:spPr>
              <a:xfrm flipV="1">
                <a:off x="6540680" y="4050190"/>
                <a:ext cx="119976" cy="11997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/>
              </a:ln>
              <a:effectLst/>
            </p:spPr>
          </p:cxnSp>
          <p:cxnSp>
            <p:nvCxnSpPr>
              <p:cNvPr id="156" name="直接连接符 155"/>
              <p:cNvCxnSpPr/>
              <p:nvPr/>
            </p:nvCxnSpPr>
            <p:spPr>
              <a:xfrm flipV="1">
                <a:off x="7916349" y="4044094"/>
                <a:ext cx="119976" cy="11997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/>
              </a:ln>
              <a:effectLst/>
            </p:spPr>
          </p:cxnSp>
        </p:grpSp>
        <p:grpSp>
          <p:nvGrpSpPr>
            <p:cNvPr id="125" name="组合 124"/>
            <p:cNvGrpSpPr/>
            <p:nvPr/>
          </p:nvGrpSpPr>
          <p:grpSpPr>
            <a:xfrm>
              <a:off x="6641125" y="2142270"/>
              <a:ext cx="1674200" cy="4275258"/>
              <a:chOff x="6641125" y="2142270"/>
              <a:chExt cx="1674200" cy="4275258"/>
            </a:xfrm>
          </p:grpSpPr>
          <p:grpSp>
            <p:nvGrpSpPr>
              <p:cNvPr id="126" name="组合 125"/>
              <p:cNvGrpSpPr/>
              <p:nvPr/>
            </p:nvGrpSpPr>
            <p:grpSpPr>
              <a:xfrm>
                <a:off x="6641125" y="2142270"/>
                <a:ext cx="1674200" cy="4275258"/>
                <a:chOff x="6641125" y="2142270"/>
                <a:chExt cx="1674200" cy="4275258"/>
              </a:xfrm>
            </p:grpSpPr>
            <p:grpSp>
              <p:nvGrpSpPr>
                <p:cNvPr id="129" name="组合 128"/>
                <p:cNvGrpSpPr/>
                <p:nvPr/>
              </p:nvGrpSpPr>
              <p:grpSpPr>
                <a:xfrm>
                  <a:off x="6641125" y="4449264"/>
                  <a:ext cx="1368050" cy="1968264"/>
                  <a:chOff x="6652616" y="4446831"/>
                  <a:chExt cx="1368050" cy="1968264"/>
                </a:xfrm>
              </p:grpSpPr>
              <p:sp>
                <p:nvSpPr>
                  <p:cNvPr id="137" name="Rectangle 27"/>
                  <p:cNvSpPr>
                    <a:spLocks noChangeArrowheads="1"/>
                  </p:cNvSpPr>
                  <p:nvPr/>
                </p:nvSpPr>
                <p:spPr bwMode="auto">
                  <a:xfrm>
                    <a:off x="7570680" y="4446831"/>
                    <a:ext cx="51706" cy="1968264"/>
                  </a:xfrm>
                  <a:prstGeom prst="rect">
                    <a:avLst/>
                  </a:prstGeom>
                  <a:solidFill>
                    <a:srgbClr val="44ACAA">
                      <a:alpha val="32001"/>
                    </a:srgbClr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algn="l" defTabSz="6858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2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宋体" pitchFamily="2" charset="-122"/>
                      <a:cs typeface="+mn-cs"/>
                    </a:endParaRPr>
                  </a:p>
                </p:txBody>
              </p:sp>
              <p:graphicFrame>
                <p:nvGraphicFramePr>
                  <p:cNvPr id="138" name="Object 28"/>
                  <p:cNvGraphicFramePr>
                    <a:graphicFrameLocks noChangeAspect="1"/>
                  </p:cNvGraphicFramePr>
                  <p:nvPr>
                    <p:extLst/>
                  </p:nvPr>
                </p:nvGraphicFramePr>
                <p:xfrm>
                  <a:off x="7618510" y="5003247"/>
                  <a:ext cx="402156" cy="286105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spid="_x0000_s136213" name="Equation" r:id="rId23" imgW="215640" imgH="177480" progId="Equation.DSMT4">
                          <p:embed/>
                        </p:oleObj>
                      </mc:Choice>
                      <mc:Fallback>
                        <p:oleObj name="Equation" r:id="rId23" imgW="215640" imgH="177480" progId="Equation.DSMT4">
                          <p:embed/>
                          <p:pic>
                            <p:nvPicPr>
                              <p:cNvPr id="138" name="Object 28"/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24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7618510" y="5003247"/>
                                <a:ext cx="402156" cy="28610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chemeClr val="bg1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  <p:sp>
                <p:nvSpPr>
                  <p:cNvPr id="139" name="Line 29"/>
                  <p:cNvSpPr>
                    <a:spLocks noChangeShapeType="1"/>
                  </p:cNvSpPr>
                  <p:nvPr/>
                </p:nvSpPr>
                <p:spPr bwMode="auto">
                  <a:xfrm>
                    <a:off x="6652616" y="4859328"/>
                    <a:ext cx="918064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 type="stealth" w="med" len="med"/>
                    <a:tailEnd type="stealth" w="med" len="med"/>
                  </a:ln>
                  <a:effectLst/>
                </p:spPr>
                <p:txBody>
                  <a:bodyPr/>
                  <a:lstStyle/>
                  <a:p>
                    <a:pPr marL="0" marR="0" lvl="0" indent="0" algn="l" defTabSz="6858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2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宋体" pitchFamily="2" charset="-122"/>
                      <a:cs typeface="+mn-cs"/>
                    </a:endParaRPr>
                  </a:p>
                </p:txBody>
              </p:sp>
              <p:graphicFrame>
                <p:nvGraphicFramePr>
                  <p:cNvPr id="140" name="Object 30"/>
                  <p:cNvGraphicFramePr>
                    <a:graphicFrameLocks noChangeAspect="1"/>
                  </p:cNvGraphicFramePr>
                  <p:nvPr>
                    <p:extLst/>
                  </p:nvPr>
                </p:nvGraphicFramePr>
                <p:xfrm>
                  <a:off x="6974915" y="4741687"/>
                  <a:ext cx="288403" cy="224058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spid="_x0000_s136214" name="公式" r:id="rId25" imgW="139680" imgH="139680" progId="Equation.3">
                          <p:embed/>
                        </p:oleObj>
                      </mc:Choice>
                      <mc:Fallback>
                        <p:oleObj name="公式" r:id="rId25" imgW="139680" imgH="139680" progId="Equation.3">
                          <p:embed/>
                          <p:pic>
                            <p:nvPicPr>
                              <p:cNvPr id="140" name="Object 30"/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26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974915" y="4741687"/>
                                <a:ext cx="288403" cy="224058"/>
                              </a:xfrm>
                              <a:prstGeom prst="rect">
                                <a:avLst/>
                              </a:prstGeom>
                              <a:solidFill>
                                <a:schemeClr val="bg1"/>
                              </a:solidFill>
                              <a:extLst/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p:grpSp>
            <p:grpSp>
              <p:nvGrpSpPr>
                <p:cNvPr id="130" name="组合 129"/>
                <p:cNvGrpSpPr/>
                <p:nvPr/>
              </p:nvGrpSpPr>
              <p:grpSpPr>
                <a:xfrm>
                  <a:off x="7534993" y="2142270"/>
                  <a:ext cx="780332" cy="1919965"/>
                  <a:chOff x="7534993" y="2142270"/>
                  <a:chExt cx="780332" cy="1919965"/>
                </a:xfrm>
              </p:grpSpPr>
              <p:grpSp>
                <p:nvGrpSpPr>
                  <p:cNvPr id="131" name="组合 130"/>
                  <p:cNvGrpSpPr/>
                  <p:nvPr/>
                </p:nvGrpSpPr>
                <p:grpSpPr>
                  <a:xfrm>
                    <a:off x="7534993" y="2142270"/>
                    <a:ext cx="489971" cy="1919965"/>
                    <a:chOff x="7534993" y="2142270"/>
                    <a:chExt cx="489971" cy="1919965"/>
                  </a:xfrm>
                </p:grpSpPr>
                <p:cxnSp>
                  <p:nvCxnSpPr>
                    <p:cNvPr id="133" name="直接连接符 132"/>
                    <p:cNvCxnSpPr/>
                    <p:nvPr/>
                  </p:nvCxnSpPr>
                  <p:spPr>
                    <a:xfrm flipH="1">
                      <a:off x="7534993" y="2142270"/>
                      <a:ext cx="452037" cy="452399"/>
                    </a:xfrm>
                    <a:prstGeom prst="line">
                      <a:avLst/>
                    </a:prstGeom>
                    <a:ln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34" name="直接连接符 133"/>
                    <p:cNvCxnSpPr/>
                    <p:nvPr/>
                  </p:nvCxnSpPr>
                  <p:spPr>
                    <a:xfrm flipH="1">
                      <a:off x="7575050" y="2145031"/>
                      <a:ext cx="449914" cy="450275"/>
                    </a:xfrm>
                    <a:prstGeom prst="line">
                      <a:avLst/>
                    </a:prstGeom>
                    <a:ln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35" name="直接连接符 134"/>
                    <p:cNvCxnSpPr/>
                    <p:nvPr/>
                  </p:nvCxnSpPr>
                  <p:spPr>
                    <a:xfrm>
                      <a:off x="7542082" y="2595880"/>
                      <a:ext cx="0" cy="1466355"/>
                    </a:xfrm>
                    <a:prstGeom prst="line">
                      <a:avLst/>
                    </a:prstGeom>
                    <a:ln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36" name="直接连接符 135"/>
                    <p:cNvCxnSpPr/>
                    <p:nvPr/>
                  </p:nvCxnSpPr>
                  <p:spPr>
                    <a:xfrm>
                      <a:off x="7575159" y="2595880"/>
                      <a:ext cx="0" cy="1466355"/>
                    </a:xfrm>
                    <a:prstGeom prst="line">
                      <a:avLst/>
                    </a:prstGeom>
                    <a:ln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aphicFrame>
                <p:nvGraphicFramePr>
                  <p:cNvPr id="132" name="Object 25"/>
                  <p:cNvGraphicFramePr>
                    <a:graphicFrameLocks noChangeAspect="1"/>
                  </p:cNvGraphicFramePr>
                  <p:nvPr>
                    <p:extLst/>
                  </p:nvPr>
                </p:nvGraphicFramePr>
                <p:xfrm>
                  <a:off x="8123238" y="2898775"/>
                  <a:ext cx="192087" cy="258763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spid="_x0000_s136215" name="Equation" r:id="rId27" imgW="139680" imgH="177480" progId="Equation.DSMT4">
                          <p:embed/>
                        </p:oleObj>
                      </mc:Choice>
                      <mc:Fallback>
                        <p:oleObj name="Equation" r:id="rId27" imgW="139680" imgH="177480" progId="Equation.DSMT4">
                          <p:embed/>
                          <p:pic>
                            <p:nvPicPr>
                              <p:cNvPr id="132" name="Object 25"/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28"/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8123238" y="2898775"/>
                                <a:ext cx="192087" cy="258763"/>
                              </a:xfrm>
                              <a:prstGeom prst="rect">
                                <a:avLst/>
                              </a:prstGeom>
                              <a:solidFill>
                                <a:schemeClr val="bg1"/>
                              </a:solidFill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p:grpSp>
          </p:grpSp>
          <p:cxnSp>
            <p:nvCxnSpPr>
              <p:cNvPr id="127" name="直接箭头连接符 126"/>
              <p:cNvCxnSpPr/>
              <p:nvPr/>
            </p:nvCxnSpPr>
            <p:spPr>
              <a:xfrm>
                <a:off x="7434580" y="5028233"/>
                <a:ext cx="124609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直接箭头连接符 127"/>
              <p:cNvCxnSpPr/>
              <p:nvPr/>
            </p:nvCxnSpPr>
            <p:spPr>
              <a:xfrm flipH="1">
                <a:off x="7610895" y="5028233"/>
                <a:ext cx="124609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77185" name="组合 177184"/>
          <p:cNvGrpSpPr/>
          <p:nvPr/>
        </p:nvGrpSpPr>
        <p:grpSpPr>
          <a:xfrm>
            <a:off x="7100522" y="3969084"/>
            <a:ext cx="234045" cy="527906"/>
            <a:chOff x="6945615" y="5183776"/>
            <a:chExt cx="312060" cy="703874"/>
          </a:xfrm>
        </p:grpSpPr>
        <p:graphicFrame>
          <p:nvGraphicFramePr>
            <p:cNvPr id="359439" name="Object 15"/>
            <p:cNvGraphicFramePr>
              <a:graphicFrameLocks noChangeAspect="1"/>
            </p:cNvGraphicFramePr>
            <p:nvPr>
              <p:extLst/>
            </p:nvPr>
          </p:nvGraphicFramePr>
          <p:xfrm>
            <a:off x="6954412" y="5467748"/>
            <a:ext cx="303263" cy="41990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6216" name="Equation" r:id="rId29" imgW="164880" imgH="228600" progId="Equation.DSMT4">
                    <p:embed/>
                  </p:oleObj>
                </mc:Choice>
                <mc:Fallback>
                  <p:oleObj name="Equation" r:id="rId29" imgW="164880" imgH="228600" progId="Equation.DSMT4">
                    <p:embed/>
                    <p:pic>
                      <p:nvPicPr>
                        <p:cNvPr id="359439" name="Object 1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954412" y="5467748"/>
                          <a:ext cx="303263" cy="41990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21" name="Object 25"/>
            <p:cNvGraphicFramePr>
              <a:graphicFrameLocks noChangeAspect="1"/>
            </p:cNvGraphicFramePr>
            <p:nvPr>
              <p:extLst/>
            </p:nvPr>
          </p:nvGraphicFramePr>
          <p:xfrm>
            <a:off x="6945615" y="5183776"/>
            <a:ext cx="279211" cy="24014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6217" name="公式" r:id="rId31" imgW="203040" imgH="164880" progId="Equation.3">
                    <p:embed/>
                  </p:oleObj>
                </mc:Choice>
                <mc:Fallback>
                  <p:oleObj name="公式" r:id="rId31" imgW="203040" imgH="164880" progId="Equation.3">
                    <p:embed/>
                    <p:pic>
                      <p:nvPicPr>
                        <p:cNvPr id="121" name="Object 2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945615" y="5183776"/>
                          <a:ext cx="279211" cy="240144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69" name="Oval 21"/>
            <p:cNvSpPr>
              <a:spLocks noChangeArrowheads="1"/>
            </p:cNvSpPr>
            <p:nvPr/>
          </p:nvSpPr>
          <p:spPr bwMode="auto">
            <a:xfrm>
              <a:off x="7058311" y="5491282"/>
              <a:ext cx="51706" cy="51706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l" defTabSz="6858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pitchFamily="2" charset="-122"/>
                <a:cs typeface="+mn-cs"/>
              </a:endParaRPr>
            </a:p>
          </p:txBody>
        </p:sp>
      </p:grpSp>
      <p:graphicFrame>
        <p:nvGraphicFramePr>
          <p:cNvPr id="171" name="Object 4"/>
          <p:cNvGraphicFramePr>
            <a:graphicFrameLocks noChangeAspect="1"/>
          </p:cNvGraphicFramePr>
          <p:nvPr>
            <p:extLst/>
          </p:nvPr>
        </p:nvGraphicFramePr>
        <p:xfrm>
          <a:off x="1070000" y="659097"/>
          <a:ext cx="2118122" cy="7422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218" name="Equation" r:id="rId33" imgW="1346040" imgH="457200" progId="Equation.DSMT4">
                  <p:embed/>
                </p:oleObj>
              </mc:Choice>
              <mc:Fallback>
                <p:oleObj name="Equation" r:id="rId33" imgW="1346040" imgH="457200" progId="Equation.DSMT4">
                  <p:embed/>
                  <p:pic>
                    <p:nvPicPr>
                      <p:cNvPr id="171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0000" y="659097"/>
                        <a:ext cx="2118122" cy="742269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2" name="Object 40"/>
          <p:cNvGraphicFramePr>
            <a:graphicFrameLocks noChangeAspect="1"/>
          </p:cNvGraphicFramePr>
          <p:nvPr>
            <p:extLst/>
          </p:nvPr>
        </p:nvGraphicFramePr>
        <p:xfrm>
          <a:off x="4470068" y="609219"/>
          <a:ext cx="2162175" cy="738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219" name="Equation" r:id="rId35" imgW="1257120" imgH="457200" progId="Equation.DSMT4">
                  <p:embed/>
                </p:oleObj>
              </mc:Choice>
              <mc:Fallback>
                <p:oleObj name="Equation" r:id="rId35" imgW="1257120" imgH="457200" progId="Equation.DSMT4">
                  <p:embed/>
                  <p:pic>
                    <p:nvPicPr>
                      <p:cNvPr id="172" name="Object 4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70068" y="609219"/>
                        <a:ext cx="2162175" cy="738188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rgbClr val="FF0000"/>
                        </a:solidFill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03704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77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77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A92934F-0CAE-4000-8C38-B72312E3C99B}" type="slidenum">
              <a:rPr lang="en-US" altLang="zh-CN"/>
              <a:pPr>
                <a:defRPr/>
              </a:pPr>
              <a:t>4</a:t>
            </a:fld>
            <a:endParaRPr lang="en-US" altLang="zh-CN" dirty="0"/>
          </a:p>
        </p:txBody>
      </p:sp>
      <p:sp>
        <p:nvSpPr>
          <p:cNvPr id="1044" name="Text Box 6"/>
          <p:cNvSpPr txBox="1">
            <a:spLocks noChangeArrowheads="1"/>
          </p:cNvSpPr>
          <p:nvPr/>
        </p:nvSpPr>
        <p:spPr bwMode="auto">
          <a:xfrm>
            <a:off x="315609" y="1064073"/>
            <a:ext cx="3771900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100" b="1">
                <a:solidFill>
                  <a:srgbClr val="CC0000"/>
                </a:solidFill>
                <a:latin typeface="宋体" pitchFamily="2" charset="-122"/>
              </a:rPr>
              <a:t>一、静</a:t>
            </a:r>
            <a:r>
              <a:rPr kumimoji="1" lang="zh-CN" altLang="en-US" sz="2100" b="1" dirty="0">
                <a:solidFill>
                  <a:srgbClr val="CC0000"/>
                </a:solidFill>
                <a:latin typeface="宋体" pitchFamily="2" charset="-122"/>
              </a:rPr>
              <a:t>电场力所做的功</a:t>
            </a:r>
            <a:endParaRPr kumimoji="1" lang="zh-CN" altLang="en-US" sz="2100" b="1" dirty="0">
              <a:solidFill>
                <a:srgbClr val="A50021"/>
              </a:solidFill>
              <a:latin typeface="宋体" pitchFamily="2" charset="-122"/>
            </a:endParaRPr>
          </a:p>
        </p:txBody>
      </p:sp>
      <p:graphicFrame>
        <p:nvGraphicFramePr>
          <p:cNvPr id="49166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01954165"/>
              </p:ext>
            </p:extLst>
          </p:nvPr>
        </p:nvGraphicFramePr>
        <p:xfrm>
          <a:off x="1017985" y="2270950"/>
          <a:ext cx="1693069" cy="4822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547" name="Equation" r:id="rId4" imgW="888840" imgH="241200" progId="Equation.DSMT4">
                  <p:embed/>
                </p:oleObj>
              </mc:Choice>
              <mc:Fallback>
                <p:oleObj name="Equation" r:id="rId4" imgW="888840" imgH="241200" progId="Equation.DSMT4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17985" y="2270950"/>
                        <a:ext cx="1693069" cy="48220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167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72989959"/>
              </p:ext>
            </p:extLst>
          </p:nvPr>
        </p:nvGraphicFramePr>
        <p:xfrm>
          <a:off x="2683669" y="2076878"/>
          <a:ext cx="1945481" cy="8703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548" name="Equation" r:id="rId6" imgW="965160" imgH="431640" progId="Equation.3">
                  <p:embed/>
                </p:oleObj>
              </mc:Choice>
              <mc:Fallback>
                <p:oleObj name="Equation" r:id="rId6" imgW="965160" imgH="431640" progId="Equation.3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83669" y="2076878"/>
                        <a:ext cx="1945481" cy="87034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171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33165183"/>
              </p:ext>
            </p:extLst>
          </p:nvPr>
        </p:nvGraphicFramePr>
        <p:xfrm>
          <a:off x="704850" y="3828262"/>
          <a:ext cx="2395538" cy="873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549" name="Equation" r:id="rId8" imgW="1180800" imgH="431640" progId="Equation.DSMT4">
                  <p:embed/>
                </p:oleObj>
              </mc:Choice>
              <mc:Fallback>
                <p:oleObj name="Equation" r:id="rId8" imgW="1180800" imgH="431640" progId="Equation.DSMT4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4850" y="3828262"/>
                        <a:ext cx="2395538" cy="8731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9172" name="Text Box 20"/>
          <p:cNvSpPr txBox="1">
            <a:spLocks noChangeArrowheads="1"/>
          </p:cNvSpPr>
          <p:nvPr/>
        </p:nvSpPr>
        <p:spPr bwMode="auto">
          <a:xfrm>
            <a:off x="477627" y="1577074"/>
            <a:ext cx="268605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Blip>
                <a:blip r:embed="rId10"/>
              </a:buBlip>
            </a:pPr>
            <a:r>
              <a:rPr kumimoji="1" lang="en-US" altLang="zh-CN" sz="2400" b="1" dirty="0">
                <a:latin typeface="Times New Roman" pitchFamily="18" charset="0"/>
              </a:rPr>
              <a:t>   </a:t>
            </a:r>
            <a:r>
              <a:rPr kumimoji="1" lang="zh-CN" altLang="en-US" sz="2400" b="1" dirty="0">
                <a:latin typeface="Times New Roman" pitchFamily="18" charset="0"/>
              </a:rPr>
              <a:t>点电荷的电场</a:t>
            </a:r>
          </a:p>
        </p:txBody>
      </p:sp>
      <p:graphicFrame>
        <p:nvGraphicFramePr>
          <p:cNvPr id="1029" name="Object 4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66572716"/>
              </p:ext>
            </p:extLst>
          </p:nvPr>
        </p:nvGraphicFramePr>
        <p:xfrm>
          <a:off x="6096372" y="3992166"/>
          <a:ext cx="256803" cy="3349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550" name="公式" r:id="rId11" imgW="126720" imgH="164880" progId="Equation.3">
                  <p:embed/>
                </p:oleObj>
              </mc:Choice>
              <mc:Fallback>
                <p:oleObj name="公式" r:id="rId11" imgW="126720" imgH="164880" progId="Equation.3">
                  <p:embed/>
                  <p:pic>
                    <p:nvPicPr>
                      <p:cNvPr id="0" name="Object 4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372" y="3992166"/>
                        <a:ext cx="256803" cy="33496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45"/>
          <p:cNvGrpSpPr>
            <a:grpSpLocks/>
          </p:cNvGrpSpPr>
          <p:nvPr/>
        </p:nvGrpSpPr>
        <p:grpSpPr bwMode="auto">
          <a:xfrm>
            <a:off x="6248401" y="3576642"/>
            <a:ext cx="1953816" cy="762001"/>
            <a:chOff x="3696" y="3059"/>
            <a:chExt cx="1641" cy="640"/>
          </a:xfrm>
        </p:grpSpPr>
        <p:graphicFrame>
          <p:nvGraphicFramePr>
            <p:cNvPr id="1040" name="Object 46"/>
            <p:cNvGraphicFramePr>
              <a:graphicFrameLocks noChangeAspect="1"/>
            </p:cNvGraphicFramePr>
            <p:nvPr/>
          </p:nvGraphicFramePr>
          <p:xfrm>
            <a:off x="5088" y="3059"/>
            <a:ext cx="249" cy="34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5551" name="公式" r:id="rId13" imgW="164880" imgH="228600" progId="Equation.3">
                    <p:embed/>
                  </p:oleObj>
                </mc:Choice>
                <mc:Fallback>
                  <p:oleObj name="公式" r:id="rId13" imgW="164880" imgH="228600" progId="Equation.3">
                    <p:embed/>
                    <p:pic>
                      <p:nvPicPr>
                        <p:cNvPr id="0" name="Object 4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088" y="3059"/>
                          <a:ext cx="249" cy="349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41" name="Object 47"/>
            <p:cNvGraphicFramePr>
              <a:graphicFrameLocks noChangeAspect="1"/>
            </p:cNvGraphicFramePr>
            <p:nvPr/>
          </p:nvGraphicFramePr>
          <p:xfrm>
            <a:off x="4272" y="3312"/>
            <a:ext cx="295" cy="3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5552" name="Equation" r:id="rId15" imgW="164880" imgH="215640" progId="Equation.3">
                    <p:embed/>
                  </p:oleObj>
                </mc:Choice>
                <mc:Fallback>
                  <p:oleObj name="Equation" r:id="rId15" imgW="164880" imgH="215640" progId="Equation.3">
                    <p:embed/>
                    <p:pic>
                      <p:nvPicPr>
                        <p:cNvPr id="0" name="Object 4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72" y="3312"/>
                          <a:ext cx="295" cy="38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42" name="Object 48"/>
            <p:cNvGraphicFramePr>
              <a:graphicFrameLocks noChangeAspect="1"/>
            </p:cNvGraphicFramePr>
            <p:nvPr/>
          </p:nvGraphicFramePr>
          <p:xfrm>
            <a:off x="4848" y="3360"/>
            <a:ext cx="271" cy="29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5553" name="Equation" r:id="rId17" imgW="152280" imgH="164880" progId="Equation.3">
                    <p:embed/>
                  </p:oleObj>
                </mc:Choice>
                <mc:Fallback>
                  <p:oleObj name="Equation" r:id="rId17" imgW="152280" imgH="164880" progId="Equation.3">
                    <p:embed/>
                    <p:pic>
                      <p:nvPicPr>
                        <p:cNvPr id="0" name="Object 4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48" y="3360"/>
                          <a:ext cx="271" cy="29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65" name="Line 49"/>
            <p:cNvSpPr>
              <a:spLocks noChangeShapeType="1"/>
            </p:cNvSpPr>
            <p:nvPr/>
          </p:nvSpPr>
          <p:spPr bwMode="auto">
            <a:xfrm flipV="1">
              <a:off x="3696" y="3264"/>
              <a:ext cx="1248" cy="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66" name="Oval 50"/>
            <p:cNvSpPr>
              <a:spLocks noChangeArrowheads="1"/>
            </p:cNvSpPr>
            <p:nvPr/>
          </p:nvSpPr>
          <p:spPr bwMode="auto">
            <a:xfrm>
              <a:off x="4896" y="3216"/>
              <a:ext cx="96" cy="96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FF9900"/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rgbClr val="00006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zh-CN" altLang="zh-CN" sz="2100"/>
            </a:p>
          </p:txBody>
        </p:sp>
      </p:grpSp>
      <p:graphicFrame>
        <p:nvGraphicFramePr>
          <p:cNvPr id="1030" name="Object 5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86441859"/>
              </p:ext>
            </p:extLst>
          </p:nvPr>
        </p:nvGraphicFramePr>
        <p:xfrm>
          <a:off x="6191250" y="3820716"/>
          <a:ext cx="111919" cy="114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554" name="Clip" r:id="rId19" imgW="380852" imgH="390270" progId="">
                  <p:embed/>
                </p:oleObj>
              </mc:Choice>
              <mc:Fallback>
                <p:oleObj name="Clip" r:id="rId19" imgW="380852" imgH="390270" progId="">
                  <p:embed/>
                  <p:pic>
                    <p:nvPicPr>
                      <p:cNvPr id="0" name="Object 5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lum bright="12000" contrast="24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91250" y="3820716"/>
                        <a:ext cx="111919" cy="114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" name="Group 52"/>
          <p:cNvGrpSpPr>
            <a:grpSpLocks/>
          </p:cNvGrpSpPr>
          <p:nvPr/>
        </p:nvGrpSpPr>
        <p:grpSpPr bwMode="auto">
          <a:xfrm>
            <a:off x="6248400" y="1477566"/>
            <a:ext cx="1628775" cy="2384822"/>
            <a:chOff x="3696" y="1296"/>
            <a:chExt cx="1368" cy="2003"/>
          </a:xfrm>
        </p:grpSpPr>
        <p:sp>
          <p:nvSpPr>
            <p:cNvPr id="1063" name="Line 53"/>
            <p:cNvSpPr>
              <a:spLocks noChangeShapeType="1"/>
            </p:cNvSpPr>
            <p:nvPr/>
          </p:nvSpPr>
          <p:spPr bwMode="auto">
            <a:xfrm flipV="1">
              <a:off x="3696" y="1440"/>
              <a:ext cx="768" cy="1859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1038" name="Object 54"/>
            <p:cNvGraphicFramePr>
              <a:graphicFrameLocks noChangeAspect="1"/>
            </p:cNvGraphicFramePr>
            <p:nvPr/>
          </p:nvGraphicFramePr>
          <p:xfrm>
            <a:off x="4224" y="1296"/>
            <a:ext cx="222" cy="2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5555" name="Equation" r:id="rId21" imgW="152280" imgH="164880" progId="Equation.3">
                    <p:embed/>
                  </p:oleObj>
                </mc:Choice>
                <mc:Fallback>
                  <p:oleObj name="Equation" r:id="rId21" imgW="152280" imgH="164880" progId="Equation.3">
                    <p:embed/>
                    <p:pic>
                      <p:nvPicPr>
                        <p:cNvPr id="0" name="Object 5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24" y="1296"/>
                          <a:ext cx="222" cy="24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64" name="Freeform 55"/>
            <p:cNvSpPr>
              <a:spLocks/>
            </p:cNvSpPr>
            <p:nvPr/>
          </p:nvSpPr>
          <p:spPr bwMode="auto">
            <a:xfrm>
              <a:off x="4464" y="1440"/>
              <a:ext cx="600" cy="1824"/>
            </a:xfrm>
            <a:custGeom>
              <a:avLst/>
              <a:gdLst>
                <a:gd name="T0" fmla="*/ 480 w 600"/>
                <a:gd name="T1" fmla="*/ 1824 h 1824"/>
                <a:gd name="T2" fmla="*/ 576 w 600"/>
                <a:gd name="T3" fmla="*/ 912 h 1824"/>
                <a:gd name="T4" fmla="*/ 336 w 600"/>
                <a:gd name="T5" fmla="*/ 240 h 1824"/>
                <a:gd name="T6" fmla="*/ 0 w 600"/>
                <a:gd name="T7" fmla="*/ 0 h 182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00"/>
                <a:gd name="T13" fmla="*/ 0 h 1824"/>
                <a:gd name="T14" fmla="*/ 600 w 600"/>
                <a:gd name="T15" fmla="*/ 1824 h 182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00" h="1824">
                  <a:moveTo>
                    <a:pt x="480" y="1824"/>
                  </a:moveTo>
                  <a:cubicBezTo>
                    <a:pt x="540" y="1500"/>
                    <a:pt x="600" y="1176"/>
                    <a:pt x="576" y="912"/>
                  </a:cubicBezTo>
                  <a:cubicBezTo>
                    <a:pt x="552" y="648"/>
                    <a:pt x="432" y="392"/>
                    <a:pt x="336" y="240"/>
                  </a:cubicBezTo>
                  <a:cubicBezTo>
                    <a:pt x="240" y="88"/>
                    <a:pt x="120" y="44"/>
                    <a:pt x="0" y="0"/>
                  </a:cubicBezTo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1039" name="Object 56"/>
            <p:cNvGraphicFramePr>
              <a:graphicFrameLocks noChangeAspect="1"/>
            </p:cNvGraphicFramePr>
            <p:nvPr/>
          </p:nvGraphicFramePr>
          <p:xfrm>
            <a:off x="3795" y="2016"/>
            <a:ext cx="291" cy="41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5556" name="Equation" r:id="rId23" imgW="152280" imgH="215640" progId="Equation.3">
                    <p:embed/>
                  </p:oleObj>
                </mc:Choice>
                <mc:Fallback>
                  <p:oleObj name="Equation" r:id="rId23" imgW="152280" imgH="215640" progId="Equation.3">
                    <p:embed/>
                    <p:pic>
                      <p:nvPicPr>
                        <p:cNvPr id="0" name="Object 5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95" y="2016"/>
                          <a:ext cx="291" cy="41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4" name="Group 57"/>
          <p:cNvGrpSpPr>
            <a:grpSpLocks/>
          </p:cNvGrpSpPr>
          <p:nvPr/>
        </p:nvGrpSpPr>
        <p:grpSpPr bwMode="auto">
          <a:xfrm>
            <a:off x="6248401" y="2213373"/>
            <a:ext cx="2141936" cy="1664495"/>
            <a:chOff x="3696" y="1914"/>
            <a:chExt cx="1799" cy="1398"/>
          </a:xfrm>
        </p:grpSpPr>
        <p:sp>
          <p:nvSpPr>
            <p:cNvPr id="1060" name="Line 58"/>
            <p:cNvSpPr>
              <a:spLocks noChangeShapeType="1"/>
            </p:cNvSpPr>
            <p:nvPr/>
          </p:nvSpPr>
          <p:spPr bwMode="auto">
            <a:xfrm flipV="1">
              <a:off x="3696" y="2256"/>
              <a:ext cx="1344" cy="1056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  <a:headEnd/>
              <a:tailEnd type="none" w="sm" len="lg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1035" name="Object 5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803621045"/>
                </p:ext>
              </p:extLst>
            </p:nvPr>
          </p:nvGraphicFramePr>
          <p:xfrm>
            <a:off x="5264" y="1914"/>
            <a:ext cx="231" cy="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5557" name="公式" r:id="rId25" imgW="152280" imgH="190440" progId="Equation.3">
                    <p:embed/>
                  </p:oleObj>
                </mc:Choice>
                <mc:Fallback>
                  <p:oleObj name="公式" r:id="rId25" imgW="152280" imgH="190440" progId="Equation.3">
                    <p:embed/>
                    <p:pic>
                      <p:nvPicPr>
                        <p:cNvPr id="0" name="Object 5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264" y="1914"/>
                          <a:ext cx="231" cy="28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61" name="Line 60"/>
            <p:cNvSpPr>
              <a:spLocks noChangeShapeType="1"/>
            </p:cNvSpPr>
            <p:nvPr/>
          </p:nvSpPr>
          <p:spPr bwMode="auto">
            <a:xfrm flipV="1">
              <a:off x="5040" y="2016"/>
              <a:ext cx="288" cy="240"/>
            </a:xfrm>
            <a:prstGeom prst="line">
              <a:avLst/>
            </a:prstGeom>
            <a:noFill/>
            <a:ln w="38100">
              <a:solidFill>
                <a:srgbClr val="CC0099"/>
              </a:solidFill>
              <a:round/>
              <a:headEnd/>
              <a:tailEnd type="triangle" w="sm" len="lg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1036" name="Object 6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232746983"/>
                </p:ext>
              </p:extLst>
            </p:nvPr>
          </p:nvGraphicFramePr>
          <p:xfrm>
            <a:off x="4604" y="2504"/>
            <a:ext cx="244" cy="27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5558" name="Equation" r:id="rId27" imgW="114120" imgH="126720" progId="Equation.3">
                    <p:embed/>
                  </p:oleObj>
                </mc:Choice>
                <mc:Fallback>
                  <p:oleObj name="Equation" r:id="rId27" imgW="114120" imgH="126720" progId="Equation.3">
                    <p:embed/>
                    <p:pic>
                      <p:nvPicPr>
                        <p:cNvPr id="0" name="Object 6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604" y="2504"/>
                          <a:ext cx="244" cy="271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62" name="Line 62"/>
            <p:cNvSpPr>
              <a:spLocks noChangeShapeType="1"/>
            </p:cNvSpPr>
            <p:nvPr/>
          </p:nvSpPr>
          <p:spPr bwMode="auto">
            <a:xfrm flipV="1">
              <a:off x="3696" y="3070"/>
              <a:ext cx="303" cy="242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stealth" w="lg" len="lg"/>
            </a:ln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1037" name="Object 6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977084713"/>
                </p:ext>
              </p:extLst>
            </p:nvPr>
          </p:nvGraphicFramePr>
          <p:xfrm>
            <a:off x="4023" y="2977"/>
            <a:ext cx="227" cy="32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5559" name="Equation" r:id="rId29" imgW="152280" imgH="215640" progId="Equation.3">
                    <p:embed/>
                  </p:oleObj>
                </mc:Choice>
                <mc:Fallback>
                  <p:oleObj name="Equation" r:id="rId29" imgW="152280" imgH="215640" progId="Equation.3">
                    <p:embed/>
                    <p:pic>
                      <p:nvPicPr>
                        <p:cNvPr id="0" name="Object 6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23" y="2977"/>
                          <a:ext cx="227" cy="32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5" name="Group 64"/>
          <p:cNvGrpSpPr>
            <a:grpSpLocks/>
          </p:cNvGrpSpPr>
          <p:nvPr/>
        </p:nvGrpSpPr>
        <p:grpSpPr bwMode="auto">
          <a:xfrm>
            <a:off x="6248400" y="1800226"/>
            <a:ext cx="1791891" cy="2077641"/>
            <a:chOff x="3696" y="1567"/>
            <a:chExt cx="1505" cy="1745"/>
          </a:xfrm>
        </p:grpSpPr>
        <p:sp>
          <p:nvSpPr>
            <p:cNvPr id="1056" name="Line 65"/>
            <p:cNvSpPr>
              <a:spLocks noChangeShapeType="1"/>
            </p:cNvSpPr>
            <p:nvPr/>
          </p:nvSpPr>
          <p:spPr bwMode="auto">
            <a:xfrm flipV="1">
              <a:off x="3696" y="1872"/>
              <a:ext cx="1203" cy="1440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  <a:headEnd type="stealth"/>
              <a:tailEnd type="none" w="lg" len="lg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1057" name="Group 66"/>
            <p:cNvGrpSpPr>
              <a:grpSpLocks/>
            </p:cNvGrpSpPr>
            <p:nvPr/>
          </p:nvGrpSpPr>
          <p:grpSpPr bwMode="auto">
            <a:xfrm>
              <a:off x="4893" y="1567"/>
              <a:ext cx="308" cy="689"/>
              <a:chOff x="4893" y="1567"/>
              <a:chExt cx="308" cy="689"/>
            </a:xfrm>
          </p:grpSpPr>
          <p:graphicFrame>
            <p:nvGraphicFramePr>
              <p:cNvPr id="1033" name="Object 67"/>
              <p:cNvGraphicFramePr>
                <a:graphicFrameLocks noChangeAspect="1"/>
              </p:cNvGraphicFramePr>
              <p:nvPr/>
            </p:nvGraphicFramePr>
            <p:xfrm>
              <a:off x="4893" y="1567"/>
              <a:ext cx="308" cy="30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25560" name="Equation" r:id="rId31" imgW="291960" imgH="291960" progId="Equation.3">
                      <p:embed/>
                    </p:oleObj>
                  </mc:Choice>
                  <mc:Fallback>
                    <p:oleObj name="Equation" r:id="rId31" imgW="291960" imgH="291960" progId="Equation.3">
                      <p:embed/>
                      <p:pic>
                        <p:nvPicPr>
                          <p:cNvPr id="0" name="Object 67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893" y="1567"/>
                            <a:ext cx="308" cy="308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034" name="Object 68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82868581"/>
                  </p:ext>
                </p:extLst>
              </p:nvPr>
            </p:nvGraphicFramePr>
            <p:xfrm>
              <a:off x="5000" y="2026"/>
              <a:ext cx="127" cy="17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25561" name="公式" r:id="rId33" imgW="126720" imgH="177480" progId="Equation.3">
                      <p:embed/>
                    </p:oleObj>
                  </mc:Choice>
                  <mc:Fallback>
                    <p:oleObj name="公式" r:id="rId33" imgW="126720" imgH="177480" progId="Equation.3">
                      <p:embed/>
                      <p:pic>
                        <p:nvPicPr>
                          <p:cNvPr id="0" name="Object 68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000" y="2026"/>
                            <a:ext cx="127" cy="177"/>
                          </a:xfrm>
                          <a:prstGeom prst="rect">
                            <a:avLst/>
                          </a:prstGeom>
                          <a:noFill/>
                          <a:extLst/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058" name="Freeform 69"/>
              <p:cNvSpPr>
                <a:spLocks/>
              </p:cNvSpPr>
              <p:nvPr/>
            </p:nvSpPr>
            <p:spPr bwMode="auto">
              <a:xfrm>
                <a:off x="4899" y="1872"/>
                <a:ext cx="141" cy="384"/>
              </a:xfrm>
              <a:custGeom>
                <a:avLst/>
                <a:gdLst>
                  <a:gd name="T0" fmla="*/ 0 w 144"/>
                  <a:gd name="T1" fmla="*/ 0 h 384"/>
                  <a:gd name="T2" fmla="*/ 96 w 144"/>
                  <a:gd name="T3" fmla="*/ 240 h 384"/>
                  <a:gd name="T4" fmla="*/ 144 w 144"/>
                  <a:gd name="T5" fmla="*/ 384 h 384"/>
                  <a:gd name="T6" fmla="*/ 0 60000 65536"/>
                  <a:gd name="T7" fmla="*/ 0 60000 65536"/>
                  <a:gd name="T8" fmla="*/ 0 60000 65536"/>
                  <a:gd name="T9" fmla="*/ 0 w 144"/>
                  <a:gd name="T10" fmla="*/ 0 h 384"/>
                  <a:gd name="T11" fmla="*/ 144 w 144"/>
                  <a:gd name="T12" fmla="*/ 384 h 38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44" h="384">
                    <a:moveTo>
                      <a:pt x="0" y="0"/>
                    </a:moveTo>
                    <a:cubicBezTo>
                      <a:pt x="36" y="88"/>
                      <a:pt x="72" y="176"/>
                      <a:pt x="96" y="240"/>
                    </a:cubicBezTo>
                    <a:cubicBezTo>
                      <a:pt x="120" y="304"/>
                      <a:pt x="132" y="344"/>
                      <a:pt x="144" y="384"/>
                    </a:cubicBezTo>
                  </a:path>
                </a:pathLst>
              </a:custGeom>
              <a:noFill/>
              <a:ln w="28575">
                <a:solidFill>
                  <a:srgbClr val="FF0000"/>
                </a:solidFill>
                <a:round/>
                <a:headEnd type="stealth" w="lg" len="lg"/>
                <a:tailEnd type="none" w="lg" len="lg"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grpSp>
        <p:nvGrpSpPr>
          <p:cNvPr id="7" name="Group 71"/>
          <p:cNvGrpSpPr>
            <a:grpSpLocks/>
          </p:cNvGrpSpPr>
          <p:nvPr/>
        </p:nvGrpSpPr>
        <p:grpSpPr bwMode="auto">
          <a:xfrm>
            <a:off x="7689053" y="2148643"/>
            <a:ext cx="541736" cy="701279"/>
            <a:chOff x="4894" y="1864"/>
            <a:chExt cx="455" cy="589"/>
          </a:xfrm>
        </p:grpSpPr>
        <p:graphicFrame>
          <p:nvGraphicFramePr>
            <p:cNvPr id="1032" name="Object 7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145775477"/>
                </p:ext>
              </p:extLst>
            </p:nvPr>
          </p:nvGraphicFramePr>
          <p:xfrm>
            <a:off x="5070" y="2202"/>
            <a:ext cx="279" cy="25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5562" name="Equation" r:id="rId35" imgW="279360" imgH="253800" progId="Equation.3">
                    <p:embed/>
                  </p:oleObj>
                </mc:Choice>
                <mc:Fallback>
                  <p:oleObj name="Equation" r:id="rId35" imgW="279360" imgH="253800" progId="Equation.3">
                    <p:embed/>
                    <p:pic>
                      <p:nvPicPr>
                        <p:cNvPr id="0" name="Object 7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070" y="2202"/>
                          <a:ext cx="279" cy="251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1053" name="Group 73"/>
            <p:cNvGrpSpPr>
              <a:grpSpLocks/>
            </p:cNvGrpSpPr>
            <p:nvPr/>
          </p:nvGrpSpPr>
          <p:grpSpPr bwMode="auto">
            <a:xfrm>
              <a:off x="4894" y="1864"/>
              <a:ext cx="256" cy="389"/>
              <a:chOff x="4894" y="1864"/>
              <a:chExt cx="256" cy="389"/>
            </a:xfrm>
          </p:grpSpPr>
          <p:sp>
            <p:nvSpPr>
              <p:cNvPr id="1054" name="Line 74"/>
              <p:cNvSpPr>
                <a:spLocks noChangeShapeType="1"/>
              </p:cNvSpPr>
              <p:nvPr/>
            </p:nvSpPr>
            <p:spPr bwMode="auto">
              <a:xfrm flipH="1" flipV="1">
                <a:off x="4894" y="1864"/>
                <a:ext cx="256" cy="282"/>
              </a:xfrm>
              <a:prstGeom prst="line">
                <a:avLst/>
              </a:prstGeom>
              <a:noFill/>
              <a:ln w="19050">
                <a:solidFill>
                  <a:schemeClr val="accent2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55" name="Line 75"/>
              <p:cNvSpPr>
                <a:spLocks noChangeShapeType="1"/>
              </p:cNvSpPr>
              <p:nvPr/>
            </p:nvSpPr>
            <p:spPr bwMode="auto">
              <a:xfrm flipH="1">
                <a:off x="5037" y="2162"/>
                <a:ext cx="113" cy="91"/>
              </a:xfrm>
              <a:prstGeom prst="line">
                <a:avLst/>
              </a:prstGeom>
              <a:noFill/>
              <a:ln w="38100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graphicFrame>
        <p:nvGraphicFramePr>
          <p:cNvPr id="49228" name="Object 7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4132682"/>
              </p:ext>
            </p:extLst>
          </p:nvPr>
        </p:nvGraphicFramePr>
        <p:xfrm>
          <a:off x="1017985" y="3080150"/>
          <a:ext cx="3246437" cy="565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563" name="Equation" r:id="rId37" imgW="1600200" imgH="279360" progId="Equation.DSMT4">
                  <p:embed/>
                </p:oleObj>
              </mc:Choice>
              <mc:Fallback>
                <p:oleObj name="Equation" r:id="rId37" imgW="1600200" imgH="279360" progId="Equation.DSMT4">
                  <p:embed/>
                  <p:pic>
                    <p:nvPicPr>
                      <p:cNvPr id="0" name="Object 7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17985" y="3080150"/>
                        <a:ext cx="3246437" cy="565150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rgbClr val="C00000"/>
                        </a:solidFill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52" name="Text Box 85"/>
          <p:cNvSpPr txBox="1">
            <a:spLocks noChangeArrowheads="1"/>
          </p:cNvSpPr>
          <p:nvPr/>
        </p:nvSpPr>
        <p:spPr bwMode="auto">
          <a:xfrm>
            <a:off x="2519363" y="195262"/>
            <a:ext cx="4177747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100" b="1">
                <a:solidFill>
                  <a:srgbClr val="000000"/>
                </a:solidFill>
                <a:latin typeface="Times New Roman" pitchFamily="18" charset="0"/>
              </a:rPr>
              <a:t>§</a:t>
            </a:r>
            <a:r>
              <a:rPr lang="en-US" altLang="zh-CN" sz="2100" b="1">
                <a:solidFill>
                  <a:srgbClr val="000000"/>
                </a:solidFill>
                <a:latin typeface="Times New Roman" pitchFamily="18" charset="0"/>
              </a:rPr>
              <a:t>5.6  </a:t>
            </a:r>
            <a:r>
              <a:rPr lang="zh-CN" altLang="en-US" sz="2100" b="1">
                <a:solidFill>
                  <a:srgbClr val="000000"/>
                </a:solidFill>
                <a:latin typeface="Times New Roman" pitchFamily="18" charset="0"/>
              </a:rPr>
              <a:t>静电场的环路定理和电势能</a:t>
            </a:r>
          </a:p>
        </p:txBody>
      </p:sp>
      <p:sp>
        <p:nvSpPr>
          <p:cNvPr id="6" name="弧形 5"/>
          <p:cNvSpPr/>
          <p:nvPr/>
        </p:nvSpPr>
        <p:spPr>
          <a:xfrm rot="1257773">
            <a:off x="7618385" y="2503190"/>
            <a:ext cx="333965" cy="342047"/>
          </a:xfrm>
          <a:prstGeom prst="arc">
            <a:avLst>
              <a:gd name="adj1" fmla="val 15669334"/>
              <a:gd name="adj2" fmla="val 1773952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30" dur="500"/>
                                        <p:tgtEl>
                                          <p:spTgt spid="49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35" dur="500"/>
                                        <p:tgtEl>
                                          <p:spTgt spid="49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40" dur="500"/>
                                        <p:tgtEl>
                                          <p:spTgt spid="49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0" dur="500"/>
                                        <p:tgtEl>
                                          <p:spTgt spid="49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370CCEC-9F50-4315-A2E4-909803EC7E8B}" type="slidenum">
              <a:rPr lang="en-US" altLang="zh-CN"/>
              <a:pPr>
                <a:defRPr/>
              </a:pPr>
              <a:t>5</a:t>
            </a:fld>
            <a:endParaRPr lang="en-US" altLang="zh-CN" dirty="0"/>
          </a:p>
        </p:txBody>
      </p:sp>
      <p:graphicFrame>
        <p:nvGraphicFramePr>
          <p:cNvPr id="50178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1204366"/>
              </p:ext>
            </p:extLst>
          </p:nvPr>
        </p:nvGraphicFramePr>
        <p:xfrm>
          <a:off x="1150143" y="1773737"/>
          <a:ext cx="2010965" cy="857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2505" name="Equation" r:id="rId4" imgW="977760" imgH="431640" progId="Equation.DSMT4">
                  <p:embed/>
                </p:oleObj>
              </mc:Choice>
              <mc:Fallback>
                <p:oleObj name="Equation" r:id="rId4" imgW="977760" imgH="431640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50143" y="1773737"/>
                        <a:ext cx="2010965" cy="8572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179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318078"/>
              </p:ext>
            </p:extLst>
          </p:nvPr>
        </p:nvGraphicFramePr>
        <p:xfrm>
          <a:off x="1490727" y="2860481"/>
          <a:ext cx="2139554" cy="8655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2506" name="Equation" r:id="rId6" imgW="1028520" imgH="431640" progId="Equation.3">
                  <p:embed/>
                </p:oleObj>
              </mc:Choice>
              <mc:Fallback>
                <p:oleObj name="Equation" r:id="rId6" imgW="1028520" imgH="43164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90727" y="2860481"/>
                        <a:ext cx="2139554" cy="86558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0182" name="Text Box 6"/>
          <p:cNvSpPr txBox="1">
            <a:spLocks noChangeArrowheads="1"/>
          </p:cNvSpPr>
          <p:nvPr/>
        </p:nvSpPr>
        <p:spPr bwMode="auto">
          <a:xfrm>
            <a:off x="962662" y="3965977"/>
            <a:ext cx="7451088" cy="5355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zh-CN" altLang="en-US" sz="2400" b="1" dirty="0">
                <a:solidFill>
                  <a:srgbClr val="CC0000"/>
                </a:solidFill>
                <a:latin typeface="宋体" pitchFamily="2" charset="-122"/>
              </a:rPr>
              <a:t>结论</a:t>
            </a:r>
            <a:r>
              <a:rPr kumimoji="1" lang="en-US" altLang="zh-CN" sz="2400" b="1" dirty="0">
                <a:solidFill>
                  <a:srgbClr val="CC0000"/>
                </a:solidFill>
                <a:latin typeface="宋体" pitchFamily="2" charset="-122"/>
              </a:rPr>
              <a:t>:</a:t>
            </a:r>
            <a:r>
              <a:rPr kumimoji="1" lang="en-US" altLang="zh-CN" sz="2400" b="1" dirty="0">
                <a:latin typeface="宋体" pitchFamily="2" charset="-122"/>
              </a:rPr>
              <a:t> </a:t>
            </a:r>
            <a:r>
              <a:rPr kumimoji="1" lang="en-US" altLang="zh-CN" sz="2400" i="1" dirty="0">
                <a:latin typeface="Times New Roman" pitchFamily="18" charset="0"/>
              </a:rPr>
              <a:t>W </a:t>
            </a:r>
            <a:r>
              <a:rPr kumimoji="1" lang="zh-CN" altLang="en-US" sz="2400" b="1" dirty="0">
                <a:latin typeface="宋体" pitchFamily="2" charset="-122"/>
              </a:rPr>
              <a:t>仅与</a:t>
            </a:r>
            <a:r>
              <a:rPr kumimoji="1" lang="en-US" altLang="zh-CN" sz="2400" i="1" dirty="0">
                <a:latin typeface="Times New Roman" pitchFamily="18" charset="0"/>
              </a:rPr>
              <a:t>q</a:t>
            </a:r>
            <a:r>
              <a:rPr kumimoji="1" lang="en-US" altLang="zh-CN" sz="2400" b="1" baseline="-25000" dirty="0">
                <a:latin typeface="宋体" pitchFamily="2" charset="-122"/>
              </a:rPr>
              <a:t>0</a:t>
            </a:r>
            <a:r>
              <a:rPr kumimoji="1" lang="zh-CN" altLang="en-US" sz="2400" b="1">
                <a:latin typeface="宋体" pitchFamily="2" charset="-122"/>
              </a:rPr>
              <a:t>的</a:t>
            </a:r>
            <a:r>
              <a:rPr kumimoji="1" lang="zh-CN" altLang="en-US" sz="2400" b="1" smtClean="0">
                <a:solidFill>
                  <a:srgbClr val="CC0000"/>
                </a:solidFill>
                <a:latin typeface="宋体" pitchFamily="2" charset="-122"/>
              </a:rPr>
              <a:t>始、末</a:t>
            </a:r>
            <a:r>
              <a:rPr kumimoji="1" lang="zh-CN" altLang="en-US" sz="2400" b="1" dirty="0">
                <a:latin typeface="宋体" pitchFamily="2" charset="-122"/>
              </a:rPr>
              <a:t>位置</a:t>
            </a:r>
            <a:r>
              <a:rPr kumimoji="1" lang="zh-CN" altLang="en-US" sz="2400" b="1" dirty="0">
                <a:solidFill>
                  <a:srgbClr val="CC0000"/>
                </a:solidFill>
                <a:latin typeface="宋体" pitchFamily="2" charset="-122"/>
              </a:rPr>
              <a:t>有关</a:t>
            </a:r>
            <a:r>
              <a:rPr kumimoji="1" lang="zh-CN" altLang="en-US" sz="2400" b="1" dirty="0">
                <a:latin typeface="宋体" pitchFamily="2" charset="-122"/>
              </a:rPr>
              <a:t>，与路径无关</a:t>
            </a:r>
            <a:r>
              <a:rPr kumimoji="1" lang="en-US" altLang="zh-CN" sz="2100" b="1" dirty="0">
                <a:latin typeface="宋体" pitchFamily="2" charset="-122"/>
              </a:rPr>
              <a:t>.</a:t>
            </a:r>
          </a:p>
        </p:txBody>
      </p:sp>
      <p:graphicFrame>
        <p:nvGraphicFramePr>
          <p:cNvPr id="2052" name="Object 4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80592798"/>
              </p:ext>
            </p:extLst>
          </p:nvPr>
        </p:nvGraphicFramePr>
        <p:xfrm>
          <a:off x="1137624" y="676277"/>
          <a:ext cx="2051447" cy="8679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2507" name="Equation" r:id="rId8" imgW="1015920" imgH="431640" progId="Equation.DSMT4">
                  <p:embed/>
                </p:oleObj>
              </mc:Choice>
              <mc:Fallback>
                <p:oleObj name="Equation" r:id="rId8" imgW="1015920" imgH="431640" progId="Equation.DSMT4">
                  <p:embed/>
                  <p:pic>
                    <p:nvPicPr>
                      <p:cNvPr id="0" name="Object 4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37624" y="676277"/>
                        <a:ext cx="2051447" cy="867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" name="组合 2"/>
          <p:cNvGrpSpPr/>
          <p:nvPr/>
        </p:nvGrpSpPr>
        <p:grpSpPr>
          <a:xfrm>
            <a:off x="5877297" y="553641"/>
            <a:ext cx="2293965" cy="2861077"/>
            <a:chOff x="6096372" y="1477566"/>
            <a:chExt cx="2293965" cy="2861077"/>
          </a:xfrm>
        </p:grpSpPr>
        <p:graphicFrame>
          <p:nvGraphicFramePr>
            <p:cNvPr id="74" name="Object 4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164410487"/>
                </p:ext>
              </p:extLst>
            </p:nvPr>
          </p:nvGraphicFramePr>
          <p:xfrm>
            <a:off x="6096372" y="3992166"/>
            <a:ext cx="256803" cy="33496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2508" name="公式" r:id="rId10" imgW="126720" imgH="164880" progId="Equation.3">
                    <p:embed/>
                  </p:oleObj>
                </mc:Choice>
                <mc:Fallback>
                  <p:oleObj name="公式" r:id="rId10" imgW="126720" imgH="164880" progId="Equation.3">
                    <p:embed/>
                    <p:pic>
                      <p:nvPicPr>
                        <p:cNvPr id="1029" name="Object 4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096372" y="3992166"/>
                          <a:ext cx="256803" cy="334961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75" name="Group 45"/>
            <p:cNvGrpSpPr>
              <a:grpSpLocks/>
            </p:cNvGrpSpPr>
            <p:nvPr/>
          </p:nvGrpSpPr>
          <p:grpSpPr bwMode="auto">
            <a:xfrm>
              <a:off x="6248401" y="3576642"/>
              <a:ext cx="1953816" cy="762001"/>
              <a:chOff x="3696" y="3059"/>
              <a:chExt cx="1641" cy="640"/>
            </a:xfrm>
          </p:grpSpPr>
          <p:graphicFrame>
            <p:nvGraphicFramePr>
              <p:cNvPr id="76" name="Object 46"/>
              <p:cNvGraphicFramePr>
                <a:graphicFrameLocks noChangeAspect="1"/>
              </p:cNvGraphicFramePr>
              <p:nvPr/>
            </p:nvGraphicFramePr>
            <p:xfrm>
              <a:off x="5088" y="3059"/>
              <a:ext cx="249" cy="349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32509" name="公式" r:id="rId12" imgW="164880" imgH="228600" progId="Equation.3">
                      <p:embed/>
                    </p:oleObj>
                  </mc:Choice>
                  <mc:Fallback>
                    <p:oleObj name="公式" r:id="rId12" imgW="164880" imgH="228600" progId="Equation.3">
                      <p:embed/>
                      <p:pic>
                        <p:nvPicPr>
                          <p:cNvPr id="1040" name="Object 4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3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088" y="3059"/>
                            <a:ext cx="249" cy="349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77" name="Object 47"/>
              <p:cNvGraphicFramePr>
                <a:graphicFrameLocks noChangeAspect="1"/>
              </p:cNvGraphicFramePr>
              <p:nvPr/>
            </p:nvGraphicFramePr>
            <p:xfrm>
              <a:off x="4272" y="3312"/>
              <a:ext cx="295" cy="38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32510" name="Equation" r:id="rId14" imgW="164880" imgH="215640" progId="Equation.3">
                      <p:embed/>
                    </p:oleObj>
                  </mc:Choice>
                  <mc:Fallback>
                    <p:oleObj name="Equation" r:id="rId14" imgW="164880" imgH="215640" progId="Equation.3">
                      <p:embed/>
                      <p:pic>
                        <p:nvPicPr>
                          <p:cNvPr id="1041" name="Object 47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272" y="3312"/>
                            <a:ext cx="295" cy="387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78" name="Object 48"/>
              <p:cNvGraphicFramePr>
                <a:graphicFrameLocks noChangeAspect="1"/>
              </p:cNvGraphicFramePr>
              <p:nvPr/>
            </p:nvGraphicFramePr>
            <p:xfrm>
              <a:off x="4848" y="3360"/>
              <a:ext cx="271" cy="29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32511" name="Equation" r:id="rId16" imgW="152280" imgH="164880" progId="Equation.3">
                      <p:embed/>
                    </p:oleObj>
                  </mc:Choice>
                  <mc:Fallback>
                    <p:oleObj name="Equation" r:id="rId16" imgW="152280" imgH="164880" progId="Equation.3">
                      <p:embed/>
                      <p:pic>
                        <p:nvPicPr>
                          <p:cNvPr id="1042" name="Object 48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848" y="3360"/>
                            <a:ext cx="271" cy="293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79" name="Line 49"/>
              <p:cNvSpPr>
                <a:spLocks noChangeShapeType="1"/>
              </p:cNvSpPr>
              <p:nvPr/>
            </p:nvSpPr>
            <p:spPr bwMode="auto">
              <a:xfrm flipV="1">
                <a:off x="3696" y="3264"/>
                <a:ext cx="1248" cy="4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80" name="Oval 50"/>
              <p:cNvSpPr>
                <a:spLocks noChangeArrowheads="1"/>
              </p:cNvSpPr>
              <p:nvPr/>
            </p:nvSpPr>
            <p:spPr bwMode="auto">
              <a:xfrm>
                <a:off x="4896" y="3216"/>
                <a:ext cx="96" cy="96"/>
              </a:xfrm>
              <a:prstGeom prst="ellipse">
                <a:avLst/>
              </a:prstGeom>
              <a:gradFill rotWithShape="0">
                <a:gsLst>
                  <a:gs pos="0">
                    <a:srgbClr val="FFFFFF"/>
                  </a:gs>
                  <a:gs pos="100000">
                    <a:srgbClr val="FF9900"/>
                  </a:gs>
                </a:gsLst>
                <a:path path="shape">
                  <a:fillToRect l="50000" t="50000" r="50000" b="50000"/>
                </a:path>
              </a:gradFill>
              <a:ln w="9525">
                <a:solidFill>
                  <a:srgbClr val="000066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zh-CN" altLang="zh-CN" sz="2100"/>
              </a:p>
            </p:txBody>
          </p:sp>
        </p:grpSp>
        <p:graphicFrame>
          <p:nvGraphicFramePr>
            <p:cNvPr id="81" name="Object 5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710713413"/>
                </p:ext>
              </p:extLst>
            </p:nvPr>
          </p:nvGraphicFramePr>
          <p:xfrm>
            <a:off x="6191250" y="3820716"/>
            <a:ext cx="111919" cy="1143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2512" name="Clip" r:id="rId18" imgW="380852" imgH="390270" progId="">
                    <p:embed/>
                  </p:oleObj>
                </mc:Choice>
                <mc:Fallback>
                  <p:oleObj name="Clip" r:id="rId18" imgW="380852" imgH="390270" progId="">
                    <p:embed/>
                    <p:pic>
                      <p:nvPicPr>
                        <p:cNvPr id="1030" name="Object 5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9">
                          <a:lum bright="12000" contrast="24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91250" y="3820716"/>
                          <a:ext cx="111919" cy="1143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82" name="Group 52"/>
            <p:cNvGrpSpPr>
              <a:grpSpLocks/>
            </p:cNvGrpSpPr>
            <p:nvPr/>
          </p:nvGrpSpPr>
          <p:grpSpPr bwMode="auto">
            <a:xfrm>
              <a:off x="6248400" y="1477566"/>
              <a:ext cx="1628775" cy="2384822"/>
              <a:chOff x="3696" y="1296"/>
              <a:chExt cx="1368" cy="2003"/>
            </a:xfrm>
          </p:grpSpPr>
          <p:sp>
            <p:nvSpPr>
              <p:cNvPr id="83" name="Line 53"/>
              <p:cNvSpPr>
                <a:spLocks noChangeShapeType="1"/>
              </p:cNvSpPr>
              <p:nvPr/>
            </p:nvSpPr>
            <p:spPr bwMode="auto">
              <a:xfrm flipV="1">
                <a:off x="3696" y="1440"/>
                <a:ext cx="768" cy="1859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prstDash val="dash"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aphicFrame>
            <p:nvGraphicFramePr>
              <p:cNvPr id="84" name="Object 54"/>
              <p:cNvGraphicFramePr>
                <a:graphicFrameLocks noChangeAspect="1"/>
              </p:cNvGraphicFramePr>
              <p:nvPr/>
            </p:nvGraphicFramePr>
            <p:xfrm>
              <a:off x="4224" y="1296"/>
              <a:ext cx="222" cy="24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32513" name="Equation" r:id="rId20" imgW="152280" imgH="164880" progId="Equation.3">
                      <p:embed/>
                    </p:oleObj>
                  </mc:Choice>
                  <mc:Fallback>
                    <p:oleObj name="Equation" r:id="rId20" imgW="152280" imgH="164880" progId="Equation.3">
                      <p:embed/>
                      <p:pic>
                        <p:nvPicPr>
                          <p:cNvPr id="1038" name="Object 54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1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224" y="1296"/>
                            <a:ext cx="222" cy="24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85" name="Freeform 55"/>
              <p:cNvSpPr>
                <a:spLocks/>
              </p:cNvSpPr>
              <p:nvPr/>
            </p:nvSpPr>
            <p:spPr bwMode="auto">
              <a:xfrm>
                <a:off x="4464" y="1440"/>
                <a:ext cx="600" cy="1824"/>
              </a:xfrm>
              <a:custGeom>
                <a:avLst/>
                <a:gdLst>
                  <a:gd name="T0" fmla="*/ 480 w 600"/>
                  <a:gd name="T1" fmla="*/ 1824 h 1824"/>
                  <a:gd name="T2" fmla="*/ 576 w 600"/>
                  <a:gd name="T3" fmla="*/ 912 h 1824"/>
                  <a:gd name="T4" fmla="*/ 336 w 600"/>
                  <a:gd name="T5" fmla="*/ 240 h 1824"/>
                  <a:gd name="T6" fmla="*/ 0 w 600"/>
                  <a:gd name="T7" fmla="*/ 0 h 182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600"/>
                  <a:gd name="T13" fmla="*/ 0 h 1824"/>
                  <a:gd name="T14" fmla="*/ 600 w 600"/>
                  <a:gd name="T15" fmla="*/ 1824 h 182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600" h="1824">
                    <a:moveTo>
                      <a:pt x="480" y="1824"/>
                    </a:moveTo>
                    <a:cubicBezTo>
                      <a:pt x="540" y="1500"/>
                      <a:pt x="600" y="1176"/>
                      <a:pt x="576" y="912"/>
                    </a:cubicBezTo>
                    <a:cubicBezTo>
                      <a:pt x="552" y="648"/>
                      <a:pt x="432" y="392"/>
                      <a:pt x="336" y="240"/>
                    </a:cubicBezTo>
                    <a:cubicBezTo>
                      <a:pt x="240" y="88"/>
                      <a:pt x="120" y="44"/>
                      <a:pt x="0" y="0"/>
                    </a:cubicBezTo>
                  </a:path>
                </a:pathLst>
              </a:cu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graphicFrame>
            <p:nvGraphicFramePr>
              <p:cNvPr id="86" name="Object 56"/>
              <p:cNvGraphicFramePr>
                <a:graphicFrameLocks noChangeAspect="1"/>
              </p:cNvGraphicFramePr>
              <p:nvPr/>
            </p:nvGraphicFramePr>
            <p:xfrm>
              <a:off x="3795" y="2016"/>
              <a:ext cx="291" cy="41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32514" name="Equation" r:id="rId22" imgW="152280" imgH="215640" progId="Equation.3">
                      <p:embed/>
                    </p:oleObj>
                  </mc:Choice>
                  <mc:Fallback>
                    <p:oleObj name="Equation" r:id="rId22" imgW="152280" imgH="215640" progId="Equation.3">
                      <p:embed/>
                      <p:pic>
                        <p:nvPicPr>
                          <p:cNvPr id="1039" name="Object 5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3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795" y="2016"/>
                            <a:ext cx="291" cy="414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87" name="Group 57"/>
            <p:cNvGrpSpPr>
              <a:grpSpLocks/>
            </p:cNvGrpSpPr>
            <p:nvPr/>
          </p:nvGrpSpPr>
          <p:grpSpPr bwMode="auto">
            <a:xfrm>
              <a:off x="6248401" y="2213373"/>
              <a:ext cx="2141936" cy="1664495"/>
              <a:chOff x="3696" y="1914"/>
              <a:chExt cx="1799" cy="1398"/>
            </a:xfrm>
          </p:grpSpPr>
          <p:sp>
            <p:nvSpPr>
              <p:cNvPr id="88" name="Line 58"/>
              <p:cNvSpPr>
                <a:spLocks noChangeShapeType="1"/>
              </p:cNvSpPr>
              <p:nvPr/>
            </p:nvSpPr>
            <p:spPr bwMode="auto">
              <a:xfrm flipV="1">
                <a:off x="3696" y="2256"/>
                <a:ext cx="1344" cy="1056"/>
              </a:xfrm>
              <a:prstGeom prst="line">
                <a:avLst/>
              </a:prstGeom>
              <a:noFill/>
              <a:ln w="19050">
                <a:solidFill>
                  <a:schemeClr val="accent2"/>
                </a:solidFill>
                <a:round/>
                <a:headEnd/>
                <a:tailEnd type="none" w="sm" len="lg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aphicFrame>
            <p:nvGraphicFramePr>
              <p:cNvPr id="89" name="Object 59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56797722"/>
                  </p:ext>
                </p:extLst>
              </p:nvPr>
            </p:nvGraphicFramePr>
            <p:xfrm>
              <a:off x="5264" y="1914"/>
              <a:ext cx="231" cy="28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32515" name="公式" r:id="rId24" imgW="152280" imgH="190440" progId="Equation.3">
                      <p:embed/>
                    </p:oleObj>
                  </mc:Choice>
                  <mc:Fallback>
                    <p:oleObj name="公式" r:id="rId24" imgW="152280" imgH="190440" progId="Equation.3">
                      <p:embed/>
                      <p:pic>
                        <p:nvPicPr>
                          <p:cNvPr id="1035" name="Object 59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264" y="1914"/>
                            <a:ext cx="231" cy="288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90" name="Line 60"/>
              <p:cNvSpPr>
                <a:spLocks noChangeShapeType="1"/>
              </p:cNvSpPr>
              <p:nvPr/>
            </p:nvSpPr>
            <p:spPr bwMode="auto">
              <a:xfrm flipV="1">
                <a:off x="5040" y="2016"/>
                <a:ext cx="288" cy="240"/>
              </a:xfrm>
              <a:prstGeom prst="line">
                <a:avLst/>
              </a:prstGeom>
              <a:noFill/>
              <a:ln w="38100">
                <a:solidFill>
                  <a:srgbClr val="CC0099"/>
                </a:solidFill>
                <a:round/>
                <a:headEnd/>
                <a:tailEnd type="triangle" w="sm" len="lg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aphicFrame>
            <p:nvGraphicFramePr>
              <p:cNvPr id="91" name="Object 61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47188737"/>
                  </p:ext>
                </p:extLst>
              </p:nvPr>
            </p:nvGraphicFramePr>
            <p:xfrm>
              <a:off x="4604" y="2504"/>
              <a:ext cx="244" cy="27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32516" name="Equation" r:id="rId26" imgW="114120" imgH="126720" progId="Equation.3">
                      <p:embed/>
                    </p:oleObj>
                  </mc:Choice>
                  <mc:Fallback>
                    <p:oleObj name="Equation" r:id="rId26" imgW="114120" imgH="126720" progId="Equation.3">
                      <p:embed/>
                      <p:pic>
                        <p:nvPicPr>
                          <p:cNvPr id="1036" name="Object 61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604" y="2504"/>
                            <a:ext cx="244" cy="271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92" name="Line 62"/>
              <p:cNvSpPr>
                <a:spLocks noChangeShapeType="1"/>
              </p:cNvSpPr>
              <p:nvPr/>
            </p:nvSpPr>
            <p:spPr bwMode="auto">
              <a:xfrm flipV="1">
                <a:off x="3696" y="3070"/>
                <a:ext cx="303" cy="242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 type="stealth" w="lg" len="lg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graphicFrame>
            <p:nvGraphicFramePr>
              <p:cNvPr id="93" name="Object 63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94171982"/>
                  </p:ext>
                </p:extLst>
              </p:nvPr>
            </p:nvGraphicFramePr>
            <p:xfrm>
              <a:off x="4023" y="2977"/>
              <a:ext cx="227" cy="32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32517" name="Equation" r:id="rId28" imgW="152280" imgH="215640" progId="Equation.3">
                      <p:embed/>
                    </p:oleObj>
                  </mc:Choice>
                  <mc:Fallback>
                    <p:oleObj name="Equation" r:id="rId28" imgW="152280" imgH="215640" progId="Equation.3">
                      <p:embed/>
                      <p:pic>
                        <p:nvPicPr>
                          <p:cNvPr id="1037" name="Object 63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023" y="2977"/>
                            <a:ext cx="227" cy="322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94" name="Group 64"/>
            <p:cNvGrpSpPr>
              <a:grpSpLocks/>
            </p:cNvGrpSpPr>
            <p:nvPr/>
          </p:nvGrpSpPr>
          <p:grpSpPr bwMode="auto">
            <a:xfrm>
              <a:off x="6248400" y="1800226"/>
              <a:ext cx="1791891" cy="2077641"/>
              <a:chOff x="3696" y="1567"/>
              <a:chExt cx="1505" cy="1745"/>
            </a:xfrm>
          </p:grpSpPr>
          <p:sp>
            <p:nvSpPr>
              <p:cNvPr id="95" name="Line 65"/>
              <p:cNvSpPr>
                <a:spLocks noChangeShapeType="1"/>
              </p:cNvSpPr>
              <p:nvPr/>
            </p:nvSpPr>
            <p:spPr bwMode="auto">
              <a:xfrm flipV="1">
                <a:off x="3696" y="1872"/>
                <a:ext cx="1200" cy="1440"/>
              </a:xfrm>
              <a:prstGeom prst="line">
                <a:avLst/>
              </a:prstGeom>
              <a:noFill/>
              <a:ln w="19050">
                <a:solidFill>
                  <a:schemeClr val="accent2"/>
                </a:solidFill>
                <a:round/>
                <a:headEnd type="stealth"/>
                <a:tailEnd type="none" w="lg" len="lg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pSp>
            <p:nvGrpSpPr>
              <p:cNvPr id="96" name="Group 66"/>
              <p:cNvGrpSpPr>
                <a:grpSpLocks/>
              </p:cNvGrpSpPr>
              <p:nvPr/>
            </p:nvGrpSpPr>
            <p:grpSpPr bwMode="auto">
              <a:xfrm>
                <a:off x="4893" y="1567"/>
                <a:ext cx="308" cy="689"/>
                <a:chOff x="4893" y="1567"/>
                <a:chExt cx="308" cy="689"/>
              </a:xfrm>
            </p:grpSpPr>
            <p:graphicFrame>
              <p:nvGraphicFramePr>
                <p:cNvPr id="97" name="Object 67"/>
                <p:cNvGraphicFramePr>
                  <a:graphicFrameLocks noChangeAspect="1"/>
                </p:cNvGraphicFramePr>
                <p:nvPr/>
              </p:nvGraphicFramePr>
              <p:xfrm>
                <a:off x="4893" y="1567"/>
                <a:ext cx="308" cy="308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132518" name="Equation" r:id="rId30" imgW="291960" imgH="291960" progId="Equation.3">
                        <p:embed/>
                      </p:oleObj>
                    </mc:Choice>
                    <mc:Fallback>
                      <p:oleObj name="Equation" r:id="rId30" imgW="291960" imgH="291960" progId="Equation.3">
                        <p:embed/>
                        <p:pic>
                          <p:nvPicPr>
                            <p:cNvPr id="1033" name="Object 67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31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4893" y="1567"/>
                              <a:ext cx="308" cy="308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98" name="Object 68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967366788"/>
                    </p:ext>
                  </p:extLst>
                </p:nvPr>
              </p:nvGraphicFramePr>
              <p:xfrm>
                <a:off x="5021" y="2028"/>
                <a:ext cx="127" cy="177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132519" name="公式" r:id="rId32" imgW="126720" imgH="177480" progId="Equation.3">
                        <p:embed/>
                      </p:oleObj>
                    </mc:Choice>
                    <mc:Fallback>
                      <p:oleObj name="公式" r:id="rId32" imgW="126720" imgH="177480" progId="Equation.3">
                        <p:embed/>
                        <p:pic>
                          <p:nvPicPr>
                            <p:cNvPr id="1034" name="Object 68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33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5021" y="2028"/>
                              <a:ext cx="127" cy="177"/>
                            </a:xfrm>
                            <a:prstGeom prst="rect">
                              <a:avLst/>
                            </a:prstGeom>
                            <a:noFill/>
                            <a:extLst/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sp>
              <p:nvSpPr>
                <p:cNvPr id="99" name="Freeform 69"/>
                <p:cNvSpPr>
                  <a:spLocks/>
                </p:cNvSpPr>
                <p:nvPr/>
              </p:nvSpPr>
              <p:spPr bwMode="auto">
                <a:xfrm>
                  <a:off x="4899" y="1872"/>
                  <a:ext cx="141" cy="384"/>
                </a:xfrm>
                <a:custGeom>
                  <a:avLst/>
                  <a:gdLst>
                    <a:gd name="T0" fmla="*/ 0 w 144"/>
                    <a:gd name="T1" fmla="*/ 0 h 384"/>
                    <a:gd name="T2" fmla="*/ 96 w 144"/>
                    <a:gd name="T3" fmla="*/ 240 h 384"/>
                    <a:gd name="T4" fmla="*/ 144 w 144"/>
                    <a:gd name="T5" fmla="*/ 384 h 384"/>
                    <a:gd name="T6" fmla="*/ 0 60000 65536"/>
                    <a:gd name="T7" fmla="*/ 0 60000 65536"/>
                    <a:gd name="T8" fmla="*/ 0 60000 65536"/>
                    <a:gd name="T9" fmla="*/ 0 w 144"/>
                    <a:gd name="T10" fmla="*/ 0 h 384"/>
                    <a:gd name="T11" fmla="*/ 144 w 144"/>
                    <a:gd name="T12" fmla="*/ 384 h 384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144" h="384">
                      <a:moveTo>
                        <a:pt x="0" y="0"/>
                      </a:moveTo>
                      <a:cubicBezTo>
                        <a:pt x="36" y="88"/>
                        <a:pt x="72" y="176"/>
                        <a:pt x="96" y="240"/>
                      </a:cubicBezTo>
                      <a:cubicBezTo>
                        <a:pt x="120" y="304"/>
                        <a:pt x="132" y="344"/>
                        <a:pt x="144" y="384"/>
                      </a:cubicBezTo>
                    </a:path>
                  </a:pathLst>
                </a:custGeom>
                <a:noFill/>
                <a:ln w="28575">
                  <a:solidFill>
                    <a:srgbClr val="FF0000"/>
                  </a:solidFill>
                  <a:round/>
                  <a:headEnd type="stealth" w="lg" len="lg"/>
                  <a:tailEnd type="none" w="lg" len="lg"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00" name="Group 71"/>
            <p:cNvGrpSpPr>
              <a:grpSpLocks/>
            </p:cNvGrpSpPr>
            <p:nvPr/>
          </p:nvGrpSpPr>
          <p:grpSpPr bwMode="auto">
            <a:xfrm>
              <a:off x="7680738" y="2149083"/>
              <a:ext cx="535783" cy="706042"/>
              <a:chOff x="4899" y="1860"/>
              <a:chExt cx="450" cy="593"/>
            </a:xfrm>
          </p:grpSpPr>
          <p:graphicFrame>
            <p:nvGraphicFramePr>
              <p:cNvPr id="101" name="Object 72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39610514"/>
                  </p:ext>
                </p:extLst>
              </p:nvPr>
            </p:nvGraphicFramePr>
            <p:xfrm>
              <a:off x="5070" y="2202"/>
              <a:ext cx="279" cy="25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32520" name="Equation" r:id="rId34" imgW="279360" imgH="253800" progId="Equation.3">
                      <p:embed/>
                    </p:oleObj>
                  </mc:Choice>
                  <mc:Fallback>
                    <p:oleObj name="Equation" r:id="rId34" imgW="279360" imgH="253800" progId="Equation.3">
                      <p:embed/>
                      <p:pic>
                        <p:nvPicPr>
                          <p:cNvPr id="1032" name="Object 7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070" y="2202"/>
                            <a:ext cx="279" cy="251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pSp>
            <p:nvGrpSpPr>
              <p:cNvPr id="102" name="Group 73"/>
              <p:cNvGrpSpPr>
                <a:grpSpLocks/>
              </p:cNvGrpSpPr>
              <p:nvPr/>
            </p:nvGrpSpPr>
            <p:grpSpPr bwMode="auto">
              <a:xfrm>
                <a:off x="4899" y="1860"/>
                <a:ext cx="254" cy="393"/>
                <a:chOff x="4899" y="1860"/>
                <a:chExt cx="254" cy="393"/>
              </a:xfrm>
            </p:grpSpPr>
            <p:sp>
              <p:nvSpPr>
                <p:cNvPr id="103" name="Line 74"/>
                <p:cNvSpPr>
                  <a:spLocks noChangeShapeType="1"/>
                </p:cNvSpPr>
                <p:nvPr/>
              </p:nvSpPr>
              <p:spPr bwMode="auto">
                <a:xfrm flipH="1" flipV="1">
                  <a:off x="4899" y="1860"/>
                  <a:ext cx="254" cy="283"/>
                </a:xfrm>
                <a:prstGeom prst="line">
                  <a:avLst/>
                </a:prstGeom>
                <a:noFill/>
                <a:ln w="19050">
                  <a:solidFill>
                    <a:schemeClr val="accent2"/>
                  </a:solidFill>
                  <a:prstDash val="sysDot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04" name="Line 75"/>
                <p:cNvSpPr>
                  <a:spLocks noChangeShapeType="1"/>
                </p:cNvSpPr>
                <p:nvPr/>
              </p:nvSpPr>
              <p:spPr bwMode="auto">
                <a:xfrm flipH="1">
                  <a:off x="5037" y="2162"/>
                  <a:ext cx="113" cy="91"/>
                </a:xfrm>
                <a:prstGeom prst="line">
                  <a:avLst/>
                </a:prstGeom>
                <a:noFill/>
                <a:ln w="38100">
                  <a:solidFill>
                    <a:srgbClr val="0000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  <p:sp>
          <p:nvSpPr>
            <p:cNvPr id="105" name="弧形 104"/>
            <p:cNvSpPr/>
            <p:nvPr/>
          </p:nvSpPr>
          <p:spPr>
            <a:xfrm rot="1257773">
              <a:off x="7618385" y="2503190"/>
              <a:ext cx="333965" cy="342047"/>
            </a:xfrm>
            <a:prstGeom prst="arc">
              <a:avLst>
                <a:gd name="adj1" fmla="val 15669334"/>
                <a:gd name="adj2" fmla="val 17739528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50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2" dur="500"/>
                                        <p:tgtEl>
                                          <p:spTgt spid="50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0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18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8A82FAA-FE53-4C9D-930F-D9567F75ABB2}" type="slidenum">
              <a:rPr lang="en-US" altLang="zh-CN"/>
              <a:pPr>
                <a:defRPr/>
              </a:pPr>
              <a:t>6</a:t>
            </a:fld>
            <a:endParaRPr lang="en-US" altLang="zh-CN" dirty="0"/>
          </a:p>
        </p:txBody>
      </p:sp>
      <p:graphicFrame>
        <p:nvGraphicFramePr>
          <p:cNvPr id="51203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35246253"/>
              </p:ext>
            </p:extLst>
          </p:nvPr>
        </p:nvGraphicFramePr>
        <p:xfrm>
          <a:off x="1912205" y="1491631"/>
          <a:ext cx="1257300" cy="6798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22" name="Equation" r:id="rId3" imgW="634680" imgH="342720" progId="Equation.3">
                  <p:embed/>
                </p:oleObj>
              </mc:Choice>
              <mc:Fallback>
                <p:oleObj name="Equation" r:id="rId3" imgW="634680" imgH="34272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12205" y="1491631"/>
                        <a:ext cx="1257300" cy="67984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4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4042095"/>
              </p:ext>
            </p:extLst>
          </p:nvPr>
        </p:nvGraphicFramePr>
        <p:xfrm>
          <a:off x="1925302" y="2520497"/>
          <a:ext cx="1815703" cy="590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23" name="Equation" r:id="rId5" imgW="901440" imgH="291960" progId="Equation.3">
                  <p:embed/>
                </p:oleObj>
              </mc:Choice>
              <mc:Fallback>
                <p:oleObj name="Equation" r:id="rId5" imgW="901440" imgH="29196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25302" y="2520497"/>
                        <a:ext cx="1815703" cy="5905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5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46436809"/>
              </p:ext>
            </p:extLst>
          </p:nvPr>
        </p:nvGraphicFramePr>
        <p:xfrm>
          <a:off x="3626957" y="2513410"/>
          <a:ext cx="3892154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24" name="Equation" r:id="rId7" imgW="1828800" imgH="304560" progId="Equation.DSMT4">
                  <p:embed/>
                </p:oleObj>
              </mc:Choice>
              <mc:Fallback>
                <p:oleObj name="Equation" r:id="rId7" imgW="1828800" imgH="30456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26957" y="2513410"/>
                        <a:ext cx="3892154" cy="609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206" name="Text Box 6"/>
          <p:cNvSpPr txBox="1">
            <a:spLocks noChangeArrowheads="1"/>
          </p:cNvSpPr>
          <p:nvPr/>
        </p:nvSpPr>
        <p:spPr bwMode="auto">
          <a:xfrm>
            <a:off x="1939208" y="3585809"/>
            <a:ext cx="5029200" cy="4616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kumimoji="1" lang="zh-CN" altLang="en-US" sz="2400" b="1" dirty="0">
                <a:solidFill>
                  <a:srgbClr val="CC0000"/>
                </a:solidFill>
                <a:latin typeface="宋体" pitchFamily="2" charset="-122"/>
              </a:rPr>
              <a:t>结论：</a:t>
            </a:r>
            <a:r>
              <a:rPr kumimoji="1" lang="zh-CN" altLang="en-US" sz="2400" b="1" dirty="0">
                <a:latin typeface="宋体" pitchFamily="2" charset="-122"/>
              </a:rPr>
              <a:t>静电场力做功，与路径无关</a:t>
            </a:r>
            <a:r>
              <a:rPr kumimoji="1" lang="en-US" altLang="zh-CN" sz="2400" b="1" dirty="0">
                <a:latin typeface="宋体" pitchFamily="2" charset="-122"/>
              </a:rPr>
              <a:t>.</a:t>
            </a:r>
          </a:p>
        </p:txBody>
      </p:sp>
      <p:grpSp>
        <p:nvGrpSpPr>
          <p:cNvPr id="9" name="组合 8"/>
          <p:cNvGrpSpPr/>
          <p:nvPr/>
        </p:nvGrpSpPr>
        <p:grpSpPr>
          <a:xfrm>
            <a:off x="1331640" y="519113"/>
            <a:ext cx="5657850" cy="535941"/>
            <a:chOff x="628600" y="692150"/>
            <a:chExt cx="7543800" cy="714588"/>
          </a:xfrm>
        </p:grpSpPr>
        <p:sp>
          <p:nvSpPr>
            <p:cNvPr id="3078" name="Text Box 2"/>
            <p:cNvSpPr txBox="1">
              <a:spLocks noChangeArrowheads="1"/>
            </p:cNvSpPr>
            <p:nvPr/>
          </p:nvSpPr>
          <p:spPr bwMode="auto">
            <a:xfrm>
              <a:off x="628600" y="692697"/>
              <a:ext cx="7543800" cy="71404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lnSpc>
                  <a:spcPct val="120000"/>
                </a:lnSpc>
                <a:buFontTx/>
                <a:buBlip>
                  <a:blip r:embed="rId9"/>
                </a:buBlip>
              </a:pPr>
              <a:r>
                <a:rPr kumimoji="1" lang="en-US" altLang="zh-CN" sz="2400" b="1" dirty="0">
                  <a:latin typeface="宋体" pitchFamily="2" charset="-122"/>
                </a:rPr>
                <a:t>  </a:t>
              </a:r>
              <a:r>
                <a:rPr kumimoji="1" lang="zh-CN" altLang="en-US" sz="2400" b="1" dirty="0">
                  <a:latin typeface="宋体" pitchFamily="2" charset="-122"/>
                </a:rPr>
                <a:t>任意带电体的电场</a:t>
              </a:r>
              <a:endParaRPr kumimoji="1" lang="zh-CN" altLang="en-US" sz="2400" b="1" dirty="0">
                <a:solidFill>
                  <a:srgbClr val="CC0000"/>
                </a:solidFill>
                <a:latin typeface="宋体" pitchFamily="2" charset="-122"/>
              </a:endParaRPr>
            </a:p>
          </p:txBody>
        </p:sp>
        <p:sp>
          <p:nvSpPr>
            <p:cNvPr id="3080" name="Rectangle 7"/>
            <p:cNvSpPr>
              <a:spLocks noChangeArrowheads="1"/>
            </p:cNvSpPr>
            <p:nvPr/>
          </p:nvSpPr>
          <p:spPr bwMode="auto">
            <a:xfrm>
              <a:off x="4572000" y="692150"/>
              <a:ext cx="3546269" cy="61555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kumimoji="1" lang="zh-CN" altLang="en-US" sz="2400" b="1" dirty="0">
                  <a:latin typeface="宋体" pitchFamily="2" charset="-122"/>
                </a:rPr>
                <a:t>（点电荷的组合）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51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1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7" dur="500"/>
                                        <p:tgtEl>
                                          <p:spTgt spid="51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2" dur="500"/>
                                        <p:tgtEl>
                                          <p:spTgt spid="51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06" grpId="0" animBg="1" autoUpdateAnimBg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8A5FC6-B8FC-47B0-B271-969AAB83B0BF}" type="slidenum">
              <a:rPr lang="en-US" altLang="zh-CN"/>
              <a:pPr>
                <a:defRPr/>
              </a:pPr>
              <a:t>7</a:t>
            </a:fld>
            <a:endParaRPr lang="en-US" altLang="zh-CN" dirty="0"/>
          </a:p>
        </p:txBody>
      </p:sp>
      <p:sp>
        <p:nvSpPr>
          <p:cNvPr id="4108" name="Text Box 2"/>
          <p:cNvSpPr txBox="1">
            <a:spLocks noChangeArrowheads="1"/>
          </p:cNvSpPr>
          <p:nvPr/>
        </p:nvSpPr>
        <p:spPr bwMode="auto">
          <a:xfrm>
            <a:off x="1331640" y="195486"/>
            <a:ext cx="2893741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100" b="1">
                <a:solidFill>
                  <a:srgbClr val="CC0000"/>
                </a:solidFill>
                <a:latin typeface="宋体" pitchFamily="2" charset="-122"/>
              </a:rPr>
              <a:t>二、静电场的环路定理</a:t>
            </a:r>
            <a:endParaRPr kumimoji="1" lang="zh-CN" altLang="en-US" sz="2100" b="1">
              <a:solidFill>
                <a:srgbClr val="A50021"/>
              </a:solidFill>
              <a:latin typeface="宋体" pitchFamily="2" charset="-122"/>
            </a:endParaRPr>
          </a:p>
        </p:txBody>
      </p:sp>
      <p:sp>
        <p:nvSpPr>
          <p:cNvPr id="52238" name="Text Box 14"/>
          <p:cNvSpPr txBox="1">
            <a:spLocks noChangeArrowheads="1"/>
          </p:cNvSpPr>
          <p:nvPr/>
        </p:nvSpPr>
        <p:spPr bwMode="auto">
          <a:xfrm>
            <a:off x="2832012" y="4245307"/>
            <a:ext cx="5115363" cy="46166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spcBef>
                <a:spcPct val="50000"/>
              </a:spcBef>
            </a:pPr>
            <a:r>
              <a:rPr kumimoji="1" lang="zh-CN" altLang="en-US" sz="2400" b="1">
                <a:latin typeface="Times New Roman" pitchFamily="18" charset="0"/>
              </a:rPr>
              <a:t>静电力是</a:t>
            </a:r>
            <a:r>
              <a:rPr kumimoji="1" lang="zh-CN" altLang="en-US" sz="2400" b="1">
                <a:solidFill>
                  <a:srgbClr val="C00000"/>
                </a:solidFill>
                <a:latin typeface="Times New Roman" pitchFamily="18" charset="0"/>
              </a:rPr>
              <a:t>保守力</a:t>
            </a:r>
            <a:r>
              <a:rPr kumimoji="1" lang="zh-CN" altLang="en-US" sz="2400" b="1">
                <a:latin typeface="Times New Roman" pitchFamily="18" charset="0"/>
              </a:rPr>
              <a:t>，静电场是</a:t>
            </a:r>
            <a:r>
              <a:rPr kumimoji="1" lang="zh-CN" altLang="en-US" sz="2400" b="1">
                <a:solidFill>
                  <a:srgbClr val="C00000"/>
                </a:solidFill>
                <a:latin typeface="Times New Roman" pitchFamily="18" charset="0"/>
              </a:rPr>
              <a:t>保守场</a:t>
            </a:r>
          </a:p>
        </p:txBody>
      </p:sp>
      <p:sp>
        <p:nvSpPr>
          <p:cNvPr id="52253" name="Text Box 29"/>
          <p:cNvSpPr txBox="1">
            <a:spLocks noChangeArrowheads="1"/>
          </p:cNvSpPr>
          <p:nvPr/>
        </p:nvSpPr>
        <p:spPr bwMode="auto">
          <a:xfrm>
            <a:off x="1669177" y="3651870"/>
            <a:ext cx="6278198" cy="461665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kumimoji="1" lang="zh-CN" altLang="en-US" sz="2400" b="1">
                <a:solidFill>
                  <a:srgbClr val="CC0000"/>
                </a:solidFill>
                <a:latin typeface="宋体" pitchFamily="2" charset="-122"/>
              </a:rPr>
              <a:t>结论：</a:t>
            </a:r>
            <a:r>
              <a:rPr lang="zh-CN" altLang="en-US" sz="2400" b="1">
                <a:latin typeface="Times New Roman" pitchFamily="18" charset="0"/>
              </a:rPr>
              <a:t>沿闭合路径一周，</a:t>
            </a:r>
            <a:r>
              <a:rPr lang="zh-CN" altLang="af-ZA" sz="2400" b="1">
                <a:latin typeface="Times New Roman" pitchFamily="18" charset="0"/>
              </a:rPr>
              <a:t>电场力作功为零.</a:t>
            </a:r>
            <a:endParaRPr lang="en-US" altLang="zh-CN" sz="2400" b="1">
              <a:latin typeface="Times New Roman" pitchFamily="18" charset="0"/>
            </a:endParaRPr>
          </a:p>
        </p:txBody>
      </p:sp>
      <p:grpSp>
        <p:nvGrpSpPr>
          <p:cNvPr id="2" name="Group 31"/>
          <p:cNvGrpSpPr>
            <a:grpSpLocks/>
          </p:cNvGrpSpPr>
          <p:nvPr/>
        </p:nvGrpSpPr>
        <p:grpSpPr bwMode="auto">
          <a:xfrm>
            <a:off x="3224590" y="1059773"/>
            <a:ext cx="2569369" cy="1600200"/>
            <a:chOff x="3131" y="2496"/>
            <a:chExt cx="2158" cy="1344"/>
          </a:xfrm>
        </p:grpSpPr>
        <p:sp>
          <p:nvSpPr>
            <p:cNvPr id="4120" name="Freeform 33"/>
            <p:cNvSpPr>
              <a:spLocks/>
            </p:cNvSpPr>
            <p:nvPr/>
          </p:nvSpPr>
          <p:spPr bwMode="auto">
            <a:xfrm>
              <a:off x="3216" y="2496"/>
              <a:ext cx="1488" cy="857"/>
            </a:xfrm>
            <a:custGeom>
              <a:avLst/>
              <a:gdLst>
                <a:gd name="T0" fmla="*/ 0 w 1488"/>
                <a:gd name="T1" fmla="*/ 527 h 1008"/>
                <a:gd name="T2" fmla="*/ 384 w 1488"/>
                <a:gd name="T3" fmla="*/ 476 h 1008"/>
                <a:gd name="T4" fmla="*/ 720 w 1488"/>
                <a:gd name="T5" fmla="*/ 401 h 1008"/>
                <a:gd name="T6" fmla="*/ 960 w 1488"/>
                <a:gd name="T7" fmla="*/ 302 h 1008"/>
                <a:gd name="T8" fmla="*/ 1248 w 1488"/>
                <a:gd name="T9" fmla="*/ 150 h 1008"/>
                <a:gd name="T10" fmla="*/ 1488 w 1488"/>
                <a:gd name="T11" fmla="*/ 0 h 100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488"/>
                <a:gd name="T19" fmla="*/ 0 h 1008"/>
                <a:gd name="T20" fmla="*/ 1488 w 1488"/>
                <a:gd name="T21" fmla="*/ 1008 h 100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488" h="1008">
                  <a:moveTo>
                    <a:pt x="0" y="1008"/>
                  </a:moveTo>
                  <a:cubicBezTo>
                    <a:pt x="132" y="980"/>
                    <a:pt x="264" y="952"/>
                    <a:pt x="384" y="912"/>
                  </a:cubicBezTo>
                  <a:cubicBezTo>
                    <a:pt x="504" y="872"/>
                    <a:pt x="624" y="824"/>
                    <a:pt x="720" y="768"/>
                  </a:cubicBezTo>
                  <a:cubicBezTo>
                    <a:pt x="816" y="712"/>
                    <a:pt x="872" y="656"/>
                    <a:pt x="960" y="576"/>
                  </a:cubicBezTo>
                  <a:cubicBezTo>
                    <a:pt x="1048" y="496"/>
                    <a:pt x="1160" y="384"/>
                    <a:pt x="1248" y="288"/>
                  </a:cubicBezTo>
                  <a:cubicBezTo>
                    <a:pt x="1336" y="192"/>
                    <a:pt x="1448" y="48"/>
                    <a:pt x="1488" y="0"/>
                  </a:cubicBezTo>
                </a:path>
              </a:pathLst>
            </a:custGeom>
            <a:noFill/>
            <a:ln w="19050">
              <a:solidFill>
                <a:srgbClr val="CC0099"/>
              </a:solidFill>
              <a:round/>
              <a:headEnd/>
              <a:tailEnd type="triangle" w="sm" len="lg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121" name="Freeform 34"/>
            <p:cNvSpPr>
              <a:spLocks/>
            </p:cNvSpPr>
            <p:nvPr/>
          </p:nvSpPr>
          <p:spPr bwMode="auto">
            <a:xfrm>
              <a:off x="3168" y="2979"/>
              <a:ext cx="2064" cy="638"/>
            </a:xfrm>
            <a:custGeom>
              <a:avLst/>
              <a:gdLst>
                <a:gd name="T0" fmla="*/ 0 w 2064"/>
                <a:gd name="T1" fmla="*/ 491 h 696"/>
                <a:gd name="T2" fmla="*/ 336 w 2064"/>
                <a:gd name="T3" fmla="*/ 390 h 696"/>
                <a:gd name="T4" fmla="*/ 720 w 2064"/>
                <a:gd name="T5" fmla="*/ 255 h 696"/>
                <a:gd name="T6" fmla="*/ 1056 w 2064"/>
                <a:gd name="T7" fmla="*/ 164 h 696"/>
                <a:gd name="T8" fmla="*/ 1480 w 2064"/>
                <a:gd name="T9" fmla="*/ 62 h 696"/>
                <a:gd name="T10" fmla="*/ 1920 w 2064"/>
                <a:gd name="T11" fmla="*/ 17 h 696"/>
                <a:gd name="T12" fmla="*/ 2064 w 2064"/>
                <a:gd name="T13" fmla="*/ 0 h 69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064"/>
                <a:gd name="T22" fmla="*/ 0 h 696"/>
                <a:gd name="T23" fmla="*/ 2064 w 2064"/>
                <a:gd name="T24" fmla="*/ 696 h 69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064" h="696">
                  <a:moveTo>
                    <a:pt x="0" y="696"/>
                  </a:moveTo>
                  <a:cubicBezTo>
                    <a:pt x="108" y="652"/>
                    <a:pt x="216" y="608"/>
                    <a:pt x="336" y="552"/>
                  </a:cubicBezTo>
                  <a:cubicBezTo>
                    <a:pt x="456" y="496"/>
                    <a:pt x="600" y="413"/>
                    <a:pt x="720" y="360"/>
                  </a:cubicBezTo>
                  <a:cubicBezTo>
                    <a:pt x="840" y="307"/>
                    <a:pt x="929" y="277"/>
                    <a:pt x="1056" y="232"/>
                  </a:cubicBezTo>
                  <a:cubicBezTo>
                    <a:pt x="1183" y="187"/>
                    <a:pt x="1336" y="123"/>
                    <a:pt x="1480" y="88"/>
                  </a:cubicBezTo>
                  <a:cubicBezTo>
                    <a:pt x="1624" y="53"/>
                    <a:pt x="1823" y="39"/>
                    <a:pt x="1920" y="24"/>
                  </a:cubicBezTo>
                  <a:cubicBezTo>
                    <a:pt x="2017" y="9"/>
                    <a:pt x="2034" y="5"/>
                    <a:pt x="2064" y="0"/>
                  </a:cubicBezTo>
                </a:path>
              </a:pathLst>
            </a:custGeom>
            <a:noFill/>
            <a:ln w="19050">
              <a:solidFill>
                <a:srgbClr val="CC0099"/>
              </a:solidFill>
              <a:round/>
              <a:headEnd/>
              <a:tailEnd type="triangle" w="sm" len="lg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122" name="Freeform 35"/>
            <p:cNvSpPr>
              <a:spLocks/>
            </p:cNvSpPr>
            <p:nvPr/>
          </p:nvSpPr>
          <p:spPr bwMode="auto">
            <a:xfrm>
              <a:off x="3360" y="3537"/>
              <a:ext cx="1872" cy="303"/>
            </a:xfrm>
            <a:custGeom>
              <a:avLst/>
              <a:gdLst>
                <a:gd name="T0" fmla="*/ 0 w 2112"/>
                <a:gd name="T1" fmla="*/ 57 h 528"/>
                <a:gd name="T2" fmla="*/ 237 w 2112"/>
                <a:gd name="T3" fmla="*/ 21 h 528"/>
                <a:gd name="T4" fmla="*/ 503 w 2112"/>
                <a:gd name="T5" fmla="*/ 5 h 528"/>
                <a:gd name="T6" fmla="*/ 799 w 2112"/>
                <a:gd name="T7" fmla="*/ 0 h 528"/>
                <a:gd name="T8" fmla="*/ 1037 w 2112"/>
                <a:gd name="T9" fmla="*/ 5 h 528"/>
                <a:gd name="T10" fmla="*/ 1303 w 2112"/>
                <a:gd name="T11" fmla="*/ 10 h 52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112"/>
                <a:gd name="T19" fmla="*/ 0 h 528"/>
                <a:gd name="T20" fmla="*/ 2112 w 2112"/>
                <a:gd name="T21" fmla="*/ 528 h 52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112" h="528">
                  <a:moveTo>
                    <a:pt x="0" y="528"/>
                  </a:moveTo>
                  <a:cubicBezTo>
                    <a:pt x="136" y="396"/>
                    <a:pt x="248" y="272"/>
                    <a:pt x="384" y="192"/>
                  </a:cubicBezTo>
                  <a:cubicBezTo>
                    <a:pt x="520" y="112"/>
                    <a:pt x="664" y="80"/>
                    <a:pt x="816" y="48"/>
                  </a:cubicBezTo>
                  <a:cubicBezTo>
                    <a:pt x="968" y="16"/>
                    <a:pt x="1152" y="0"/>
                    <a:pt x="1296" y="0"/>
                  </a:cubicBezTo>
                  <a:cubicBezTo>
                    <a:pt x="1440" y="0"/>
                    <a:pt x="1544" y="32"/>
                    <a:pt x="1680" y="48"/>
                  </a:cubicBezTo>
                  <a:cubicBezTo>
                    <a:pt x="1816" y="64"/>
                    <a:pt x="2040" y="88"/>
                    <a:pt x="2112" y="96"/>
                  </a:cubicBezTo>
                </a:path>
              </a:pathLst>
            </a:custGeom>
            <a:noFill/>
            <a:ln w="19050">
              <a:solidFill>
                <a:srgbClr val="CC0099"/>
              </a:solidFill>
              <a:round/>
              <a:headEnd/>
              <a:tailEnd type="triangle" w="sm" len="lg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123" name="Freeform 36"/>
            <p:cNvSpPr>
              <a:spLocks/>
            </p:cNvSpPr>
            <p:nvPr/>
          </p:nvSpPr>
          <p:spPr bwMode="auto">
            <a:xfrm rot="-1671148">
              <a:off x="3131" y="2718"/>
              <a:ext cx="1104" cy="192"/>
            </a:xfrm>
            <a:custGeom>
              <a:avLst/>
              <a:gdLst>
                <a:gd name="T0" fmla="*/ 0 w 1104"/>
                <a:gd name="T1" fmla="*/ 7 h 544"/>
                <a:gd name="T2" fmla="*/ 144 w 1104"/>
                <a:gd name="T3" fmla="*/ 7 h 544"/>
                <a:gd name="T4" fmla="*/ 432 w 1104"/>
                <a:gd name="T5" fmla="*/ 8 h 544"/>
                <a:gd name="T6" fmla="*/ 768 w 1104"/>
                <a:gd name="T7" fmla="*/ 6 h 544"/>
                <a:gd name="T8" fmla="*/ 1104 w 1104"/>
                <a:gd name="T9" fmla="*/ 0 h 54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04"/>
                <a:gd name="T16" fmla="*/ 0 h 544"/>
                <a:gd name="T17" fmla="*/ 1104 w 1104"/>
                <a:gd name="T18" fmla="*/ 544 h 54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04" h="544">
                  <a:moveTo>
                    <a:pt x="0" y="432"/>
                  </a:moveTo>
                  <a:cubicBezTo>
                    <a:pt x="36" y="448"/>
                    <a:pt x="72" y="464"/>
                    <a:pt x="144" y="480"/>
                  </a:cubicBezTo>
                  <a:cubicBezTo>
                    <a:pt x="216" y="496"/>
                    <a:pt x="328" y="544"/>
                    <a:pt x="432" y="528"/>
                  </a:cubicBezTo>
                  <a:cubicBezTo>
                    <a:pt x="536" y="512"/>
                    <a:pt x="656" y="472"/>
                    <a:pt x="768" y="384"/>
                  </a:cubicBezTo>
                  <a:cubicBezTo>
                    <a:pt x="880" y="296"/>
                    <a:pt x="1048" y="64"/>
                    <a:pt x="1104" y="0"/>
                  </a:cubicBezTo>
                </a:path>
              </a:pathLst>
            </a:custGeom>
            <a:noFill/>
            <a:ln w="19050">
              <a:solidFill>
                <a:srgbClr val="CC0099"/>
              </a:solidFill>
              <a:round/>
              <a:headEnd/>
              <a:tailEnd type="triangle" w="sm" len="lg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4106" name="Object 1032"/>
            <p:cNvGraphicFramePr>
              <a:graphicFrameLocks noChangeAspect="1"/>
            </p:cNvGraphicFramePr>
            <p:nvPr/>
          </p:nvGraphicFramePr>
          <p:xfrm>
            <a:off x="5040" y="3105"/>
            <a:ext cx="249" cy="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6224" name="Equation" r:id="rId3" imgW="152280" imgH="190440" progId="Equation.3">
                    <p:embed/>
                  </p:oleObj>
                </mc:Choice>
                <mc:Fallback>
                  <p:oleObj name="Equation" r:id="rId3" imgW="152280" imgH="190440" progId="Equation.3">
                    <p:embed/>
                    <p:pic>
                      <p:nvPicPr>
                        <p:cNvPr id="0" name="Object 103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040" y="3105"/>
                          <a:ext cx="249" cy="28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" name="Group 50"/>
          <p:cNvGrpSpPr>
            <a:grpSpLocks/>
          </p:cNvGrpSpPr>
          <p:nvPr/>
        </p:nvGrpSpPr>
        <p:grpSpPr bwMode="auto">
          <a:xfrm>
            <a:off x="3449618" y="1272094"/>
            <a:ext cx="1809750" cy="1239441"/>
            <a:chOff x="3320" y="1392"/>
            <a:chExt cx="1520" cy="1041"/>
          </a:xfrm>
        </p:grpSpPr>
        <p:sp>
          <p:nvSpPr>
            <p:cNvPr id="4113" name="Arc 39"/>
            <p:cNvSpPr>
              <a:spLocks/>
            </p:cNvSpPr>
            <p:nvPr/>
          </p:nvSpPr>
          <p:spPr bwMode="auto">
            <a:xfrm flipV="1">
              <a:off x="3600" y="1508"/>
              <a:ext cx="1004" cy="733"/>
            </a:xfrm>
            <a:custGeom>
              <a:avLst/>
              <a:gdLst>
                <a:gd name="T0" fmla="*/ 0 w 21516"/>
                <a:gd name="T1" fmla="*/ 0 h 21600"/>
                <a:gd name="T2" fmla="*/ 0 w 21516"/>
                <a:gd name="T3" fmla="*/ 0 h 21600"/>
                <a:gd name="T4" fmla="*/ 0 w 21516"/>
                <a:gd name="T5" fmla="*/ 0 h 21600"/>
                <a:gd name="T6" fmla="*/ 0 60000 65536"/>
                <a:gd name="T7" fmla="*/ 0 60000 65536"/>
                <a:gd name="T8" fmla="*/ 0 60000 65536"/>
                <a:gd name="T9" fmla="*/ 0 w 21516"/>
                <a:gd name="T10" fmla="*/ 0 h 21600"/>
                <a:gd name="T11" fmla="*/ 21516 w 21516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516" h="21600" fill="none" extrusionOk="0">
                  <a:moveTo>
                    <a:pt x="-1" y="0"/>
                  </a:moveTo>
                  <a:cubicBezTo>
                    <a:pt x="11189" y="0"/>
                    <a:pt x="20527" y="8545"/>
                    <a:pt x="21515" y="19692"/>
                  </a:cubicBezTo>
                </a:path>
                <a:path w="21516" h="21600" stroke="0" extrusionOk="0">
                  <a:moveTo>
                    <a:pt x="-1" y="0"/>
                  </a:moveTo>
                  <a:cubicBezTo>
                    <a:pt x="11189" y="0"/>
                    <a:pt x="20527" y="8545"/>
                    <a:pt x="21515" y="19692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38100">
              <a:solidFill>
                <a:srgbClr val="0000FF"/>
              </a:solidFill>
              <a:prstDash val="sysDash"/>
              <a:round/>
              <a:headEnd/>
              <a:tailEnd type="none" w="sm" len="lg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114" name="Line 40"/>
            <p:cNvSpPr>
              <a:spLocks noChangeShapeType="1"/>
            </p:cNvSpPr>
            <p:nvPr/>
          </p:nvSpPr>
          <p:spPr bwMode="auto">
            <a:xfrm flipH="1">
              <a:off x="4211" y="2055"/>
              <a:ext cx="57" cy="27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 type="stealth" w="lg" len="lg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115" name="Arc 41"/>
            <p:cNvSpPr>
              <a:spLocks/>
            </p:cNvSpPr>
            <p:nvPr/>
          </p:nvSpPr>
          <p:spPr bwMode="auto">
            <a:xfrm flipH="1">
              <a:off x="3600" y="1547"/>
              <a:ext cx="960" cy="687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38100">
              <a:solidFill>
                <a:srgbClr val="FF0000"/>
              </a:solidFill>
              <a:prstDash val="sysDash"/>
              <a:round/>
              <a:headEnd/>
              <a:tailEnd type="none" w="sm" len="lg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116" name="Line 42"/>
            <p:cNvSpPr>
              <a:spLocks noChangeShapeType="1"/>
            </p:cNvSpPr>
            <p:nvPr/>
          </p:nvSpPr>
          <p:spPr bwMode="auto">
            <a:xfrm flipV="1">
              <a:off x="3924" y="1693"/>
              <a:ext cx="54" cy="26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stealth" w="lg" len="lg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117" name="Oval 43"/>
            <p:cNvSpPr>
              <a:spLocks noChangeArrowheads="1"/>
            </p:cNvSpPr>
            <p:nvPr/>
          </p:nvSpPr>
          <p:spPr bwMode="auto">
            <a:xfrm>
              <a:off x="3552" y="2189"/>
              <a:ext cx="48" cy="45"/>
            </a:xfrm>
            <a:prstGeom prst="ellipse">
              <a:avLst/>
            </a:prstGeom>
            <a:solidFill>
              <a:srgbClr val="FF505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118" name="Oval 44"/>
            <p:cNvSpPr>
              <a:spLocks noChangeArrowheads="1"/>
            </p:cNvSpPr>
            <p:nvPr/>
          </p:nvSpPr>
          <p:spPr bwMode="auto">
            <a:xfrm>
              <a:off x="4560" y="1547"/>
              <a:ext cx="48" cy="46"/>
            </a:xfrm>
            <a:prstGeom prst="ellipse">
              <a:avLst/>
            </a:prstGeom>
            <a:solidFill>
              <a:srgbClr val="FF505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4101" name="Object 1027"/>
            <p:cNvGraphicFramePr>
              <a:graphicFrameLocks noChangeAspect="1"/>
            </p:cNvGraphicFramePr>
            <p:nvPr/>
          </p:nvGraphicFramePr>
          <p:xfrm>
            <a:off x="3320" y="2193"/>
            <a:ext cx="232" cy="2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6225" name="Equation" r:id="rId5" imgW="152280" imgH="164880" progId="Equation.3">
                    <p:embed/>
                  </p:oleObj>
                </mc:Choice>
                <mc:Fallback>
                  <p:oleObj name="Equation" r:id="rId5" imgW="152280" imgH="164880" progId="Equation.3">
                    <p:embed/>
                    <p:pic>
                      <p:nvPicPr>
                        <p:cNvPr id="0" name="Object 102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20" y="2193"/>
                          <a:ext cx="232" cy="24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102" name="Object 1028"/>
            <p:cNvGraphicFramePr>
              <a:graphicFrameLocks noChangeAspect="1"/>
            </p:cNvGraphicFramePr>
            <p:nvPr/>
          </p:nvGraphicFramePr>
          <p:xfrm>
            <a:off x="3840" y="1440"/>
            <a:ext cx="232" cy="2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6226" name="Equation" r:id="rId7" imgW="152280" imgH="164880" progId="Equation.3">
                    <p:embed/>
                  </p:oleObj>
                </mc:Choice>
                <mc:Fallback>
                  <p:oleObj name="Equation" r:id="rId7" imgW="152280" imgH="164880" progId="Equation.3">
                    <p:embed/>
                    <p:pic>
                      <p:nvPicPr>
                        <p:cNvPr id="0" name="Object 102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40" y="1440"/>
                          <a:ext cx="232" cy="24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103" name="Object 1029"/>
            <p:cNvGraphicFramePr>
              <a:graphicFrameLocks noChangeAspect="1"/>
            </p:cNvGraphicFramePr>
            <p:nvPr/>
          </p:nvGraphicFramePr>
          <p:xfrm>
            <a:off x="4080" y="1584"/>
            <a:ext cx="94" cy="9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6227" name="Clip" r:id="rId9" imgW="380852" imgH="390270" progId="">
                    <p:embed/>
                  </p:oleObj>
                </mc:Choice>
                <mc:Fallback>
                  <p:oleObj name="Clip" r:id="rId9" imgW="380852" imgH="390270" progId="">
                    <p:embed/>
                    <p:pic>
                      <p:nvPicPr>
                        <p:cNvPr id="0" name="Object 102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lum bright="12000" contrast="24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80" y="1584"/>
                          <a:ext cx="94" cy="9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104" name="Object 1030"/>
            <p:cNvGraphicFramePr>
              <a:graphicFrameLocks noChangeAspect="1"/>
            </p:cNvGraphicFramePr>
            <p:nvPr/>
          </p:nvGraphicFramePr>
          <p:xfrm>
            <a:off x="4608" y="1392"/>
            <a:ext cx="232" cy="25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6228" name="Equation" r:id="rId11" imgW="152280" imgH="177480" progId="Equation.3">
                    <p:embed/>
                  </p:oleObj>
                </mc:Choice>
                <mc:Fallback>
                  <p:oleObj name="Equation" r:id="rId11" imgW="152280" imgH="177480" progId="Equation.3">
                    <p:embed/>
                    <p:pic>
                      <p:nvPicPr>
                        <p:cNvPr id="0" name="Object 103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608" y="1392"/>
                          <a:ext cx="232" cy="25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105" name="Object 1031"/>
            <p:cNvGraphicFramePr>
              <a:graphicFrameLocks noChangeAspect="1"/>
            </p:cNvGraphicFramePr>
            <p:nvPr/>
          </p:nvGraphicFramePr>
          <p:xfrm>
            <a:off x="4368" y="1953"/>
            <a:ext cx="251" cy="23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6229" name="Equation" r:id="rId13" imgW="164880" imgH="164880" progId="Equation.3">
                    <p:embed/>
                  </p:oleObj>
                </mc:Choice>
                <mc:Fallback>
                  <p:oleObj name="Equation" r:id="rId13" imgW="164880" imgH="164880" progId="Equation.3">
                    <p:embed/>
                    <p:pic>
                      <p:nvPicPr>
                        <p:cNvPr id="0" name="Object 103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68" y="1953"/>
                          <a:ext cx="251" cy="239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5368303"/>
              </p:ext>
            </p:extLst>
          </p:nvPr>
        </p:nvGraphicFramePr>
        <p:xfrm>
          <a:off x="3587730" y="2939423"/>
          <a:ext cx="1705886" cy="6652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230" name="Equation" r:id="rId15" imgW="749160" imgH="291960" progId="Equation.DSMT4">
                  <p:embed/>
                </p:oleObj>
              </mc:Choice>
              <mc:Fallback>
                <p:oleObj name="Equation" r:id="rId15" imgW="749160" imgH="2919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3587730" y="2939423"/>
                        <a:ext cx="1705886" cy="66527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2" dur="500"/>
                                        <p:tgtEl>
                                          <p:spTgt spid="52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52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238" grpId="0"/>
      <p:bldP spid="52253" grpId="0" animBg="1" autoUpdateAnimBg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C0A8A26-3D90-4408-9642-1BD52156D5BD}" type="slidenum">
              <a:rPr lang="en-US" altLang="zh-CN"/>
              <a:pPr>
                <a:defRPr/>
              </a:pPr>
              <a:t>8</a:t>
            </a:fld>
            <a:endParaRPr lang="en-US" altLang="zh-CN" dirty="0"/>
          </a:p>
        </p:txBody>
      </p:sp>
      <p:sp>
        <p:nvSpPr>
          <p:cNvPr id="5130" name="Text Box 2"/>
          <p:cNvSpPr txBox="1">
            <a:spLocks noChangeArrowheads="1"/>
          </p:cNvSpPr>
          <p:nvPr/>
        </p:nvSpPr>
        <p:spPr bwMode="auto">
          <a:xfrm>
            <a:off x="510540" y="353206"/>
            <a:ext cx="182932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zh-CN"/>
            </a:defPPr>
            <a:lvl1pPr>
              <a:spcBef>
                <a:spcPct val="50000"/>
              </a:spcBef>
              <a:defRPr kumimoji="1" sz="2800" b="1">
                <a:solidFill>
                  <a:srgbClr val="CC0000"/>
                </a:solidFill>
                <a:latin typeface="宋体" pitchFamily="2" charset="-122"/>
              </a:defRPr>
            </a:lvl1pPr>
          </a:lstStyle>
          <a:p>
            <a:r>
              <a:rPr lang="zh-CN" altLang="en-US" sz="2400"/>
              <a:t>三、电势能</a:t>
            </a:r>
          </a:p>
        </p:txBody>
      </p:sp>
      <p:sp>
        <p:nvSpPr>
          <p:cNvPr id="53251" name="Text Box 3"/>
          <p:cNvSpPr txBox="1">
            <a:spLocks noChangeArrowheads="1"/>
          </p:cNvSpPr>
          <p:nvPr/>
        </p:nvSpPr>
        <p:spPr bwMode="auto">
          <a:xfrm>
            <a:off x="510540" y="965478"/>
            <a:ext cx="4184001" cy="15465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Bef>
                <a:spcPct val="50000"/>
              </a:spcBef>
            </a:pPr>
            <a:r>
              <a:rPr kumimoji="1" lang="en-US" altLang="zh-CN" sz="2100" b="1" dirty="0">
                <a:latin typeface="宋体" pitchFamily="2" charset="-122"/>
              </a:rPr>
              <a:t>    </a:t>
            </a:r>
            <a:r>
              <a:rPr kumimoji="1" lang="zh-CN" altLang="en-US" sz="2100" b="1" dirty="0">
                <a:solidFill>
                  <a:srgbClr val="CC0000"/>
                </a:solidFill>
                <a:latin typeface="宋体" pitchFamily="2" charset="-122"/>
              </a:rPr>
              <a:t>静</a:t>
            </a:r>
            <a:r>
              <a:rPr kumimoji="1" lang="zh-CN" altLang="en-US" sz="2100" b="1" dirty="0">
                <a:solidFill>
                  <a:srgbClr val="C00000"/>
                </a:solidFill>
                <a:latin typeface="宋体" pitchFamily="2" charset="-122"/>
              </a:rPr>
              <a:t>电场</a:t>
            </a:r>
            <a:r>
              <a:rPr kumimoji="1" lang="zh-CN" altLang="en-US" sz="2100" b="1" dirty="0">
                <a:latin typeface="宋体" pitchFamily="2" charset="-122"/>
              </a:rPr>
              <a:t>是</a:t>
            </a:r>
            <a:r>
              <a:rPr kumimoji="1" lang="zh-CN" altLang="en-US" sz="2100" b="1" dirty="0">
                <a:solidFill>
                  <a:srgbClr val="CC0000"/>
                </a:solidFill>
                <a:latin typeface="宋体" pitchFamily="2" charset="-122"/>
              </a:rPr>
              <a:t>保守场</a:t>
            </a:r>
            <a:r>
              <a:rPr kumimoji="1" lang="zh-CN" altLang="en-US" sz="2100" b="1" dirty="0">
                <a:latin typeface="宋体" pitchFamily="2" charset="-122"/>
              </a:rPr>
              <a:t>，静电场力是</a:t>
            </a:r>
            <a:r>
              <a:rPr kumimoji="1" lang="zh-CN" altLang="en-US" sz="2100" b="1" dirty="0">
                <a:solidFill>
                  <a:srgbClr val="CC0000"/>
                </a:solidFill>
                <a:latin typeface="宋体" pitchFamily="2" charset="-122"/>
              </a:rPr>
              <a:t>保守力</a:t>
            </a:r>
            <a:r>
              <a:rPr kumimoji="1" lang="en-US" altLang="zh-CN" sz="2100" b="1" dirty="0">
                <a:latin typeface="Times New Roman" pitchFamily="18" charset="0"/>
              </a:rPr>
              <a:t>.</a:t>
            </a:r>
            <a:r>
              <a:rPr kumimoji="1" lang="en-US" altLang="zh-CN" sz="2100" b="1" dirty="0">
                <a:latin typeface="宋体" pitchFamily="2" charset="-122"/>
              </a:rPr>
              <a:t> </a:t>
            </a:r>
            <a:r>
              <a:rPr kumimoji="1" lang="zh-CN" altLang="en-US" sz="2100" b="1" dirty="0">
                <a:latin typeface="宋体" pitchFamily="2" charset="-122"/>
              </a:rPr>
              <a:t>静电场力所做的功就等于电荷</a:t>
            </a:r>
            <a:r>
              <a:rPr kumimoji="1" lang="zh-CN" altLang="en-US" sz="2100" b="1" dirty="0">
                <a:solidFill>
                  <a:srgbClr val="CC0000"/>
                </a:solidFill>
                <a:latin typeface="宋体" pitchFamily="2" charset="-122"/>
              </a:rPr>
              <a:t>电势能增量</a:t>
            </a:r>
            <a:r>
              <a:rPr kumimoji="1" lang="zh-CN" altLang="en-US" sz="2100" b="1" dirty="0">
                <a:latin typeface="宋体" pitchFamily="2" charset="-122"/>
              </a:rPr>
              <a:t>的</a:t>
            </a:r>
            <a:r>
              <a:rPr kumimoji="1" lang="zh-CN" altLang="en-US" sz="2100" b="1" dirty="0">
                <a:solidFill>
                  <a:srgbClr val="CC0000"/>
                </a:solidFill>
                <a:latin typeface="宋体" pitchFamily="2" charset="-122"/>
              </a:rPr>
              <a:t>负值</a:t>
            </a:r>
            <a:r>
              <a:rPr kumimoji="1" lang="en-US" altLang="zh-CN" sz="2100" b="1" dirty="0">
                <a:latin typeface="Times New Roman" pitchFamily="18" charset="0"/>
              </a:rPr>
              <a:t>.</a:t>
            </a:r>
          </a:p>
        </p:txBody>
      </p:sp>
      <p:graphicFrame>
        <p:nvGraphicFramePr>
          <p:cNvPr id="65536" name="Object 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7999895"/>
              </p:ext>
            </p:extLst>
          </p:nvPr>
        </p:nvGraphicFramePr>
        <p:xfrm>
          <a:off x="622134" y="3171825"/>
          <a:ext cx="3960812" cy="828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7549" name="Equation" r:id="rId4" imgW="2057400" imgH="431640" progId="Equation.DSMT4">
                  <p:embed/>
                </p:oleObj>
              </mc:Choice>
              <mc:Fallback>
                <p:oleObj name="Equation" r:id="rId4" imgW="2057400" imgH="431640" progId="Equation.DSMT4">
                  <p:embed/>
                  <p:pic>
                    <p:nvPicPr>
                      <p:cNvPr id="0" name="Object 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2134" y="3171825"/>
                        <a:ext cx="3960812" cy="8286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258" name="Rectangle 10"/>
          <p:cNvSpPr>
            <a:spLocks noChangeArrowheads="1"/>
          </p:cNvSpPr>
          <p:nvPr/>
        </p:nvSpPr>
        <p:spPr bwMode="auto">
          <a:xfrm>
            <a:off x="4530474" y="4105900"/>
            <a:ext cx="40005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kumimoji="1" lang="zh-CN" altLang="en-US" sz="2400" b="1" dirty="0">
                <a:solidFill>
                  <a:srgbClr val="FF0000"/>
                </a:solidFill>
                <a:latin typeface="宋体" pitchFamily="2" charset="-122"/>
              </a:rPr>
              <a:t>电场力做正功，电势能减少</a:t>
            </a:r>
            <a:r>
              <a:rPr kumimoji="1" lang="en-US" altLang="zh-CN" sz="2400" b="1" dirty="0">
                <a:solidFill>
                  <a:srgbClr val="FF0000"/>
                </a:solidFill>
                <a:latin typeface="宋体" pitchFamily="2" charset="-122"/>
              </a:rPr>
              <a:t>.</a:t>
            </a:r>
          </a:p>
        </p:txBody>
      </p:sp>
      <p:grpSp>
        <p:nvGrpSpPr>
          <p:cNvPr id="3" name="Group 33"/>
          <p:cNvGrpSpPr>
            <a:grpSpLocks/>
          </p:cNvGrpSpPr>
          <p:nvPr/>
        </p:nvGrpSpPr>
        <p:grpSpPr bwMode="auto">
          <a:xfrm>
            <a:off x="7725738" y="266098"/>
            <a:ext cx="488156" cy="2506268"/>
            <a:chOff x="3264" y="-774"/>
            <a:chExt cx="410" cy="2105"/>
          </a:xfrm>
        </p:grpSpPr>
        <p:graphicFrame>
          <p:nvGraphicFramePr>
            <p:cNvPr id="5126" name="Object 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334344862"/>
                </p:ext>
              </p:extLst>
            </p:nvPr>
          </p:nvGraphicFramePr>
          <p:xfrm>
            <a:off x="3287" y="964"/>
            <a:ext cx="367" cy="36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7550" name="Equation" r:id="rId6" imgW="241200" imgH="241200" progId="Equation.DSMT4">
                    <p:embed/>
                  </p:oleObj>
                </mc:Choice>
                <mc:Fallback>
                  <p:oleObj name="Equation" r:id="rId6" imgW="241200" imgH="241200" progId="Equation.DSMT4">
                    <p:embed/>
                    <p:pic>
                      <p:nvPicPr>
                        <p:cNvPr id="0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87" y="964"/>
                          <a:ext cx="367" cy="367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127" name="Object 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820672390"/>
                </p:ext>
              </p:extLst>
            </p:nvPr>
          </p:nvGraphicFramePr>
          <p:xfrm>
            <a:off x="3264" y="-774"/>
            <a:ext cx="410" cy="38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7551" name="Equation" r:id="rId8" imgW="253800" imgH="241200" progId="Equation.DSMT4">
                    <p:embed/>
                  </p:oleObj>
                </mc:Choice>
                <mc:Fallback>
                  <p:oleObj name="Equation" r:id="rId8" imgW="253800" imgH="241200" progId="Equation.DSMT4">
                    <p:embed/>
                    <p:pic>
                      <p:nvPicPr>
                        <p:cNvPr id="0" name="Object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64" y="-774"/>
                          <a:ext cx="410" cy="389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27" name="Object 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60627688"/>
              </p:ext>
            </p:extLst>
          </p:nvPr>
        </p:nvGraphicFramePr>
        <p:xfrm>
          <a:off x="1204819" y="4151392"/>
          <a:ext cx="2737247" cy="4631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7552" name="Equation" r:id="rId10" imgW="1422360" imgH="241200" progId="Equation.DSMT4">
                  <p:embed/>
                </p:oleObj>
              </mc:Choice>
              <mc:Fallback>
                <p:oleObj name="Equation" r:id="rId10" imgW="1422360" imgH="241200" progId="Equation.DSMT4">
                  <p:embed/>
                  <p:pic>
                    <p:nvPicPr>
                      <p:cNvPr id="65536" name="Object 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04819" y="4151392"/>
                        <a:ext cx="2737247" cy="46315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01329393"/>
              </p:ext>
            </p:extLst>
          </p:nvPr>
        </p:nvGraphicFramePr>
        <p:xfrm>
          <a:off x="4625045" y="3353754"/>
          <a:ext cx="1422955" cy="4803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7553" name="Equation" r:id="rId12" imgW="711000" imgH="241200" progId="Equation.DSMT4">
                  <p:embed/>
                </p:oleObj>
              </mc:Choice>
              <mc:Fallback>
                <p:oleObj name="Equation" r:id="rId12" imgW="711000" imgH="241200" progId="Equation.DSMT4">
                  <p:embed/>
                  <p:pic>
                    <p:nvPicPr>
                      <p:cNvPr id="65536" name="Object 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25045" y="3353754"/>
                        <a:ext cx="1422955" cy="480372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1" name="组合 60"/>
          <p:cNvGrpSpPr/>
          <p:nvPr/>
        </p:nvGrpSpPr>
        <p:grpSpPr>
          <a:xfrm>
            <a:off x="6559299" y="415523"/>
            <a:ext cx="2293965" cy="2861077"/>
            <a:chOff x="6096372" y="1477566"/>
            <a:chExt cx="2293965" cy="2861077"/>
          </a:xfrm>
        </p:grpSpPr>
        <p:graphicFrame>
          <p:nvGraphicFramePr>
            <p:cNvPr id="62" name="Object 4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62727765"/>
                </p:ext>
              </p:extLst>
            </p:nvPr>
          </p:nvGraphicFramePr>
          <p:xfrm>
            <a:off x="6096372" y="3992166"/>
            <a:ext cx="256803" cy="33496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7554" name="公式" r:id="rId14" imgW="126720" imgH="164880" progId="Equation.3">
                    <p:embed/>
                  </p:oleObj>
                </mc:Choice>
                <mc:Fallback>
                  <p:oleObj name="公式" r:id="rId14" imgW="126720" imgH="164880" progId="Equation.3">
                    <p:embed/>
                    <p:pic>
                      <p:nvPicPr>
                        <p:cNvPr id="74" name="Object 4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096372" y="3992166"/>
                          <a:ext cx="256803" cy="334961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63" name="Group 45"/>
            <p:cNvGrpSpPr>
              <a:grpSpLocks/>
            </p:cNvGrpSpPr>
            <p:nvPr/>
          </p:nvGrpSpPr>
          <p:grpSpPr bwMode="auto">
            <a:xfrm>
              <a:off x="6248401" y="3576642"/>
              <a:ext cx="1953816" cy="762001"/>
              <a:chOff x="3696" y="3059"/>
              <a:chExt cx="1641" cy="640"/>
            </a:xfrm>
          </p:grpSpPr>
          <p:graphicFrame>
            <p:nvGraphicFramePr>
              <p:cNvPr id="89" name="Object 46"/>
              <p:cNvGraphicFramePr>
                <a:graphicFrameLocks noChangeAspect="1"/>
              </p:cNvGraphicFramePr>
              <p:nvPr/>
            </p:nvGraphicFramePr>
            <p:xfrm>
              <a:off x="5088" y="3059"/>
              <a:ext cx="249" cy="349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27555" name="公式" r:id="rId16" imgW="164880" imgH="228600" progId="Equation.3">
                      <p:embed/>
                    </p:oleObj>
                  </mc:Choice>
                  <mc:Fallback>
                    <p:oleObj name="公式" r:id="rId16" imgW="164880" imgH="228600" progId="Equation.3">
                      <p:embed/>
                      <p:pic>
                        <p:nvPicPr>
                          <p:cNvPr id="76" name="Object 4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088" y="3059"/>
                            <a:ext cx="249" cy="349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90" name="Object 47"/>
              <p:cNvGraphicFramePr>
                <a:graphicFrameLocks noChangeAspect="1"/>
              </p:cNvGraphicFramePr>
              <p:nvPr/>
            </p:nvGraphicFramePr>
            <p:xfrm>
              <a:off x="4272" y="3312"/>
              <a:ext cx="295" cy="38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27556" name="Equation" r:id="rId18" imgW="164880" imgH="215640" progId="Equation.3">
                      <p:embed/>
                    </p:oleObj>
                  </mc:Choice>
                  <mc:Fallback>
                    <p:oleObj name="Equation" r:id="rId18" imgW="164880" imgH="215640" progId="Equation.3">
                      <p:embed/>
                      <p:pic>
                        <p:nvPicPr>
                          <p:cNvPr id="77" name="Object 47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272" y="3312"/>
                            <a:ext cx="295" cy="387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91" name="Object 48"/>
              <p:cNvGraphicFramePr>
                <a:graphicFrameLocks noChangeAspect="1"/>
              </p:cNvGraphicFramePr>
              <p:nvPr/>
            </p:nvGraphicFramePr>
            <p:xfrm>
              <a:off x="4848" y="3360"/>
              <a:ext cx="271" cy="29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27557" name="Equation" r:id="rId20" imgW="152280" imgH="164880" progId="Equation.3">
                      <p:embed/>
                    </p:oleObj>
                  </mc:Choice>
                  <mc:Fallback>
                    <p:oleObj name="Equation" r:id="rId20" imgW="152280" imgH="164880" progId="Equation.3">
                      <p:embed/>
                      <p:pic>
                        <p:nvPicPr>
                          <p:cNvPr id="78" name="Object 48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1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848" y="3360"/>
                            <a:ext cx="271" cy="293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92" name="Line 49"/>
              <p:cNvSpPr>
                <a:spLocks noChangeShapeType="1"/>
              </p:cNvSpPr>
              <p:nvPr/>
            </p:nvSpPr>
            <p:spPr bwMode="auto">
              <a:xfrm flipV="1">
                <a:off x="3696" y="3264"/>
                <a:ext cx="1248" cy="4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3" name="Oval 50"/>
              <p:cNvSpPr>
                <a:spLocks noChangeArrowheads="1"/>
              </p:cNvSpPr>
              <p:nvPr/>
            </p:nvSpPr>
            <p:spPr bwMode="auto">
              <a:xfrm>
                <a:off x="4896" y="3216"/>
                <a:ext cx="96" cy="96"/>
              </a:xfrm>
              <a:prstGeom prst="ellipse">
                <a:avLst/>
              </a:prstGeom>
              <a:gradFill rotWithShape="0">
                <a:gsLst>
                  <a:gs pos="0">
                    <a:srgbClr val="FFFFFF"/>
                  </a:gs>
                  <a:gs pos="100000">
                    <a:srgbClr val="FF9900"/>
                  </a:gs>
                </a:gsLst>
                <a:path path="shape">
                  <a:fillToRect l="50000" t="50000" r="50000" b="50000"/>
                </a:path>
              </a:gradFill>
              <a:ln w="9525">
                <a:solidFill>
                  <a:srgbClr val="000066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zh-CN" altLang="zh-CN" sz="2100"/>
              </a:p>
            </p:txBody>
          </p:sp>
        </p:grpSp>
        <p:graphicFrame>
          <p:nvGraphicFramePr>
            <p:cNvPr id="64" name="Object 5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222127918"/>
                </p:ext>
              </p:extLst>
            </p:nvPr>
          </p:nvGraphicFramePr>
          <p:xfrm>
            <a:off x="6191250" y="3820716"/>
            <a:ext cx="111919" cy="1143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7558" name="Clip" r:id="rId22" imgW="380852" imgH="390270" progId="">
                    <p:embed/>
                  </p:oleObj>
                </mc:Choice>
                <mc:Fallback>
                  <p:oleObj name="Clip" r:id="rId22" imgW="380852" imgH="390270" progId="">
                    <p:embed/>
                    <p:pic>
                      <p:nvPicPr>
                        <p:cNvPr id="81" name="Object 5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3">
                          <a:lum bright="12000" contrast="24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91250" y="3820716"/>
                          <a:ext cx="111919" cy="1143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65" name="Group 52"/>
            <p:cNvGrpSpPr>
              <a:grpSpLocks/>
            </p:cNvGrpSpPr>
            <p:nvPr/>
          </p:nvGrpSpPr>
          <p:grpSpPr bwMode="auto">
            <a:xfrm>
              <a:off x="6248400" y="1477566"/>
              <a:ext cx="1628775" cy="2384822"/>
              <a:chOff x="3696" y="1296"/>
              <a:chExt cx="1368" cy="2003"/>
            </a:xfrm>
          </p:grpSpPr>
          <p:sp>
            <p:nvSpPr>
              <p:cNvPr id="85" name="Line 53"/>
              <p:cNvSpPr>
                <a:spLocks noChangeShapeType="1"/>
              </p:cNvSpPr>
              <p:nvPr/>
            </p:nvSpPr>
            <p:spPr bwMode="auto">
              <a:xfrm flipV="1">
                <a:off x="3696" y="1440"/>
                <a:ext cx="768" cy="1859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prstDash val="dash"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aphicFrame>
            <p:nvGraphicFramePr>
              <p:cNvPr id="86" name="Object 54"/>
              <p:cNvGraphicFramePr>
                <a:graphicFrameLocks noChangeAspect="1"/>
              </p:cNvGraphicFramePr>
              <p:nvPr/>
            </p:nvGraphicFramePr>
            <p:xfrm>
              <a:off x="4224" y="1296"/>
              <a:ext cx="222" cy="24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27559" name="Equation" r:id="rId24" imgW="152280" imgH="164880" progId="Equation.3">
                      <p:embed/>
                    </p:oleObj>
                  </mc:Choice>
                  <mc:Fallback>
                    <p:oleObj name="Equation" r:id="rId24" imgW="152280" imgH="164880" progId="Equation.3">
                      <p:embed/>
                      <p:pic>
                        <p:nvPicPr>
                          <p:cNvPr id="84" name="Object 54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224" y="1296"/>
                            <a:ext cx="222" cy="24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87" name="Freeform 55"/>
              <p:cNvSpPr>
                <a:spLocks/>
              </p:cNvSpPr>
              <p:nvPr/>
            </p:nvSpPr>
            <p:spPr bwMode="auto">
              <a:xfrm>
                <a:off x="4464" y="1440"/>
                <a:ext cx="600" cy="1824"/>
              </a:xfrm>
              <a:custGeom>
                <a:avLst/>
                <a:gdLst>
                  <a:gd name="T0" fmla="*/ 480 w 600"/>
                  <a:gd name="T1" fmla="*/ 1824 h 1824"/>
                  <a:gd name="T2" fmla="*/ 576 w 600"/>
                  <a:gd name="T3" fmla="*/ 912 h 1824"/>
                  <a:gd name="T4" fmla="*/ 336 w 600"/>
                  <a:gd name="T5" fmla="*/ 240 h 1824"/>
                  <a:gd name="T6" fmla="*/ 0 w 600"/>
                  <a:gd name="T7" fmla="*/ 0 h 182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600"/>
                  <a:gd name="T13" fmla="*/ 0 h 1824"/>
                  <a:gd name="T14" fmla="*/ 600 w 600"/>
                  <a:gd name="T15" fmla="*/ 1824 h 182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600" h="1824">
                    <a:moveTo>
                      <a:pt x="480" y="1824"/>
                    </a:moveTo>
                    <a:cubicBezTo>
                      <a:pt x="540" y="1500"/>
                      <a:pt x="600" y="1176"/>
                      <a:pt x="576" y="912"/>
                    </a:cubicBezTo>
                    <a:cubicBezTo>
                      <a:pt x="552" y="648"/>
                      <a:pt x="432" y="392"/>
                      <a:pt x="336" y="240"/>
                    </a:cubicBezTo>
                    <a:cubicBezTo>
                      <a:pt x="240" y="88"/>
                      <a:pt x="120" y="44"/>
                      <a:pt x="0" y="0"/>
                    </a:cubicBezTo>
                  </a:path>
                </a:pathLst>
              </a:cu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graphicFrame>
            <p:nvGraphicFramePr>
              <p:cNvPr id="88" name="Object 56"/>
              <p:cNvGraphicFramePr>
                <a:graphicFrameLocks noChangeAspect="1"/>
              </p:cNvGraphicFramePr>
              <p:nvPr/>
            </p:nvGraphicFramePr>
            <p:xfrm>
              <a:off x="3795" y="2016"/>
              <a:ext cx="291" cy="41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27560" name="Equation" r:id="rId26" imgW="152280" imgH="215640" progId="Equation.3">
                      <p:embed/>
                    </p:oleObj>
                  </mc:Choice>
                  <mc:Fallback>
                    <p:oleObj name="Equation" r:id="rId26" imgW="152280" imgH="215640" progId="Equation.3">
                      <p:embed/>
                      <p:pic>
                        <p:nvPicPr>
                          <p:cNvPr id="86" name="Object 5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795" y="2016"/>
                            <a:ext cx="291" cy="414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66" name="Group 57"/>
            <p:cNvGrpSpPr>
              <a:grpSpLocks/>
            </p:cNvGrpSpPr>
            <p:nvPr/>
          </p:nvGrpSpPr>
          <p:grpSpPr bwMode="auto">
            <a:xfrm>
              <a:off x="6248401" y="2213373"/>
              <a:ext cx="2141936" cy="1664495"/>
              <a:chOff x="3696" y="1914"/>
              <a:chExt cx="1799" cy="1398"/>
            </a:xfrm>
          </p:grpSpPr>
          <p:sp>
            <p:nvSpPr>
              <p:cNvPr id="79" name="Line 58"/>
              <p:cNvSpPr>
                <a:spLocks noChangeShapeType="1"/>
              </p:cNvSpPr>
              <p:nvPr/>
            </p:nvSpPr>
            <p:spPr bwMode="auto">
              <a:xfrm flipV="1">
                <a:off x="3696" y="2256"/>
                <a:ext cx="1344" cy="1056"/>
              </a:xfrm>
              <a:prstGeom prst="line">
                <a:avLst/>
              </a:prstGeom>
              <a:noFill/>
              <a:ln w="19050">
                <a:solidFill>
                  <a:schemeClr val="accent2"/>
                </a:solidFill>
                <a:round/>
                <a:headEnd/>
                <a:tailEnd type="none" w="sm" len="lg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aphicFrame>
            <p:nvGraphicFramePr>
              <p:cNvPr id="80" name="Object 59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14934452"/>
                  </p:ext>
                </p:extLst>
              </p:nvPr>
            </p:nvGraphicFramePr>
            <p:xfrm>
              <a:off x="5264" y="1914"/>
              <a:ext cx="231" cy="28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27561" name="公式" r:id="rId28" imgW="152280" imgH="190440" progId="Equation.3">
                      <p:embed/>
                    </p:oleObj>
                  </mc:Choice>
                  <mc:Fallback>
                    <p:oleObj name="公式" r:id="rId28" imgW="152280" imgH="190440" progId="Equation.3">
                      <p:embed/>
                      <p:pic>
                        <p:nvPicPr>
                          <p:cNvPr id="89" name="Object 59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264" y="1914"/>
                            <a:ext cx="231" cy="288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81" name="Line 60"/>
              <p:cNvSpPr>
                <a:spLocks noChangeShapeType="1"/>
              </p:cNvSpPr>
              <p:nvPr/>
            </p:nvSpPr>
            <p:spPr bwMode="auto">
              <a:xfrm flipV="1">
                <a:off x="5040" y="2016"/>
                <a:ext cx="288" cy="240"/>
              </a:xfrm>
              <a:prstGeom prst="line">
                <a:avLst/>
              </a:prstGeom>
              <a:noFill/>
              <a:ln w="38100">
                <a:solidFill>
                  <a:srgbClr val="CC0099"/>
                </a:solidFill>
                <a:round/>
                <a:headEnd/>
                <a:tailEnd type="triangle" w="sm" len="lg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aphicFrame>
            <p:nvGraphicFramePr>
              <p:cNvPr id="82" name="Object 61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068673738"/>
                  </p:ext>
                </p:extLst>
              </p:nvPr>
            </p:nvGraphicFramePr>
            <p:xfrm>
              <a:off x="4604" y="2504"/>
              <a:ext cx="244" cy="27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27562" name="Equation" r:id="rId30" imgW="114120" imgH="126720" progId="Equation.3">
                      <p:embed/>
                    </p:oleObj>
                  </mc:Choice>
                  <mc:Fallback>
                    <p:oleObj name="Equation" r:id="rId30" imgW="114120" imgH="126720" progId="Equation.3">
                      <p:embed/>
                      <p:pic>
                        <p:nvPicPr>
                          <p:cNvPr id="91" name="Object 61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1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604" y="2504"/>
                            <a:ext cx="244" cy="271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83" name="Line 62"/>
              <p:cNvSpPr>
                <a:spLocks noChangeShapeType="1"/>
              </p:cNvSpPr>
              <p:nvPr/>
            </p:nvSpPr>
            <p:spPr bwMode="auto">
              <a:xfrm flipV="1">
                <a:off x="3696" y="3070"/>
                <a:ext cx="303" cy="242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 type="stealth" w="lg" len="lg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graphicFrame>
            <p:nvGraphicFramePr>
              <p:cNvPr id="84" name="Object 63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3726427"/>
                  </p:ext>
                </p:extLst>
              </p:nvPr>
            </p:nvGraphicFramePr>
            <p:xfrm>
              <a:off x="4023" y="2977"/>
              <a:ext cx="227" cy="32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27563" name="Equation" r:id="rId32" imgW="152280" imgH="215640" progId="Equation.3">
                      <p:embed/>
                    </p:oleObj>
                  </mc:Choice>
                  <mc:Fallback>
                    <p:oleObj name="Equation" r:id="rId32" imgW="152280" imgH="215640" progId="Equation.3">
                      <p:embed/>
                      <p:pic>
                        <p:nvPicPr>
                          <p:cNvPr id="93" name="Object 63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3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023" y="2977"/>
                            <a:ext cx="227" cy="322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67" name="Group 64"/>
            <p:cNvGrpSpPr>
              <a:grpSpLocks/>
            </p:cNvGrpSpPr>
            <p:nvPr/>
          </p:nvGrpSpPr>
          <p:grpSpPr bwMode="auto">
            <a:xfrm>
              <a:off x="6248400" y="1800226"/>
              <a:ext cx="1791891" cy="2077641"/>
              <a:chOff x="3696" y="1567"/>
              <a:chExt cx="1505" cy="1745"/>
            </a:xfrm>
          </p:grpSpPr>
          <p:sp>
            <p:nvSpPr>
              <p:cNvPr id="74" name="Line 65"/>
              <p:cNvSpPr>
                <a:spLocks noChangeShapeType="1"/>
              </p:cNvSpPr>
              <p:nvPr/>
            </p:nvSpPr>
            <p:spPr bwMode="auto">
              <a:xfrm flipV="1">
                <a:off x="3696" y="1883"/>
                <a:ext cx="1207" cy="1429"/>
              </a:xfrm>
              <a:prstGeom prst="line">
                <a:avLst/>
              </a:prstGeom>
              <a:noFill/>
              <a:ln w="19050">
                <a:solidFill>
                  <a:schemeClr val="accent2"/>
                </a:solidFill>
                <a:round/>
                <a:headEnd type="stealth"/>
                <a:tailEnd type="none" w="lg" len="lg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pSp>
            <p:nvGrpSpPr>
              <p:cNvPr id="75" name="Group 66"/>
              <p:cNvGrpSpPr>
                <a:grpSpLocks/>
              </p:cNvGrpSpPr>
              <p:nvPr/>
            </p:nvGrpSpPr>
            <p:grpSpPr bwMode="auto">
              <a:xfrm>
                <a:off x="4893" y="1567"/>
                <a:ext cx="308" cy="689"/>
                <a:chOff x="4893" y="1567"/>
                <a:chExt cx="308" cy="689"/>
              </a:xfrm>
            </p:grpSpPr>
            <p:graphicFrame>
              <p:nvGraphicFramePr>
                <p:cNvPr id="76" name="Object 67"/>
                <p:cNvGraphicFramePr>
                  <a:graphicFrameLocks noChangeAspect="1"/>
                </p:cNvGraphicFramePr>
                <p:nvPr/>
              </p:nvGraphicFramePr>
              <p:xfrm>
                <a:off x="4893" y="1567"/>
                <a:ext cx="308" cy="308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127564" name="Equation" r:id="rId34" imgW="291960" imgH="291960" progId="Equation.3">
                        <p:embed/>
                      </p:oleObj>
                    </mc:Choice>
                    <mc:Fallback>
                      <p:oleObj name="Equation" r:id="rId34" imgW="291960" imgH="291960" progId="Equation.3">
                        <p:embed/>
                        <p:pic>
                          <p:nvPicPr>
                            <p:cNvPr id="97" name="Object 67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3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4893" y="1567"/>
                              <a:ext cx="308" cy="308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77" name="Object 68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193469174"/>
                    </p:ext>
                  </p:extLst>
                </p:nvPr>
              </p:nvGraphicFramePr>
              <p:xfrm>
                <a:off x="5021" y="1924"/>
                <a:ext cx="180" cy="251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127565" name="公式" r:id="rId36" imgW="126720" imgH="177480" progId="Equation.3">
                        <p:embed/>
                      </p:oleObj>
                    </mc:Choice>
                    <mc:Fallback>
                      <p:oleObj name="公式" r:id="rId36" imgW="126720" imgH="177480" progId="Equation.3">
                        <p:embed/>
                        <p:pic>
                          <p:nvPicPr>
                            <p:cNvPr id="98" name="Object 68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37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5021" y="1924"/>
                              <a:ext cx="180" cy="251"/>
                            </a:xfrm>
                            <a:prstGeom prst="rect">
                              <a:avLst/>
                            </a:prstGeom>
                            <a:noFill/>
                            <a:extLst/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sp>
              <p:nvSpPr>
                <p:cNvPr id="78" name="Freeform 69"/>
                <p:cNvSpPr>
                  <a:spLocks/>
                </p:cNvSpPr>
                <p:nvPr/>
              </p:nvSpPr>
              <p:spPr bwMode="auto">
                <a:xfrm>
                  <a:off x="4903" y="1875"/>
                  <a:ext cx="137" cy="381"/>
                </a:xfrm>
                <a:custGeom>
                  <a:avLst/>
                  <a:gdLst>
                    <a:gd name="T0" fmla="*/ 0 w 144"/>
                    <a:gd name="T1" fmla="*/ 0 h 384"/>
                    <a:gd name="T2" fmla="*/ 96 w 144"/>
                    <a:gd name="T3" fmla="*/ 240 h 384"/>
                    <a:gd name="T4" fmla="*/ 144 w 144"/>
                    <a:gd name="T5" fmla="*/ 384 h 384"/>
                    <a:gd name="T6" fmla="*/ 0 60000 65536"/>
                    <a:gd name="T7" fmla="*/ 0 60000 65536"/>
                    <a:gd name="T8" fmla="*/ 0 60000 65536"/>
                    <a:gd name="T9" fmla="*/ 0 w 144"/>
                    <a:gd name="T10" fmla="*/ 0 h 384"/>
                    <a:gd name="T11" fmla="*/ 144 w 144"/>
                    <a:gd name="T12" fmla="*/ 384 h 384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144" h="384">
                      <a:moveTo>
                        <a:pt x="0" y="0"/>
                      </a:moveTo>
                      <a:cubicBezTo>
                        <a:pt x="36" y="88"/>
                        <a:pt x="72" y="176"/>
                        <a:pt x="96" y="240"/>
                      </a:cubicBezTo>
                      <a:cubicBezTo>
                        <a:pt x="120" y="304"/>
                        <a:pt x="132" y="344"/>
                        <a:pt x="144" y="384"/>
                      </a:cubicBezTo>
                    </a:path>
                  </a:pathLst>
                </a:custGeom>
                <a:noFill/>
                <a:ln w="28575">
                  <a:solidFill>
                    <a:srgbClr val="FF0000"/>
                  </a:solidFill>
                  <a:round/>
                  <a:headEnd type="stealth" w="lg" len="lg"/>
                  <a:tailEnd type="none" w="lg" len="lg"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  <p:sp>
          <p:nvSpPr>
            <p:cNvPr id="69" name="弧形 68"/>
            <p:cNvSpPr/>
            <p:nvPr/>
          </p:nvSpPr>
          <p:spPr>
            <a:xfrm rot="1257773">
              <a:off x="7618385" y="2503190"/>
              <a:ext cx="333965" cy="342047"/>
            </a:xfrm>
            <a:prstGeom prst="arc">
              <a:avLst>
                <a:gd name="adj1" fmla="val 15669334"/>
                <a:gd name="adj2" fmla="val 17739528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53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25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23260C1-6A21-4778-95AB-4C718AAFFA66}" type="slidenum">
              <a:rPr lang="en-US" altLang="zh-CN"/>
              <a:pPr>
                <a:defRPr/>
              </a:pPr>
              <a:t>9</a:t>
            </a:fld>
            <a:endParaRPr lang="en-US" altLang="zh-CN" dirty="0"/>
          </a:p>
        </p:txBody>
      </p:sp>
      <p:graphicFrame>
        <p:nvGraphicFramePr>
          <p:cNvPr id="6146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92586192"/>
              </p:ext>
            </p:extLst>
          </p:nvPr>
        </p:nvGraphicFramePr>
        <p:xfrm>
          <a:off x="822325" y="223838"/>
          <a:ext cx="6530975" cy="793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349" name="Equation" r:id="rId4" imgW="2679480" imgH="330120" progId="Equation.DSMT4">
                  <p:embed/>
                </p:oleObj>
              </mc:Choice>
              <mc:Fallback>
                <p:oleObj name="Equation" r:id="rId4" imgW="2679480" imgH="330120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2325" y="223838"/>
                        <a:ext cx="6530975" cy="793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5301" name="Text Box 5"/>
          <p:cNvSpPr txBox="1">
            <a:spLocks noChangeArrowheads="1"/>
          </p:cNvSpPr>
          <p:nvPr/>
        </p:nvSpPr>
        <p:spPr bwMode="auto">
          <a:xfrm>
            <a:off x="642882" y="1504950"/>
            <a:ext cx="62865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b="1" dirty="0">
                <a:latin typeface="Times New Roman" pitchFamily="18" charset="0"/>
              </a:rPr>
              <a:t>令</a:t>
            </a:r>
          </a:p>
        </p:txBody>
      </p:sp>
      <p:graphicFrame>
        <p:nvGraphicFramePr>
          <p:cNvPr id="55302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10222813"/>
              </p:ext>
            </p:extLst>
          </p:nvPr>
        </p:nvGraphicFramePr>
        <p:xfrm>
          <a:off x="1236948" y="1473957"/>
          <a:ext cx="1082148" cy="576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350" name="Equation" r:id="rId6" imgW="495000" imgH="241200" progId="Equation.3">
                  <p:embed/>
                </p:oleObj>
              </mc:Choice>
              <mc:Fallback>
                <p:oleObj name="Equation" r:id="rId6" imgW="495000" imgH="2412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36948" y="1473957"/>
                        <a:ext cx="1082148" cy="576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303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49644981"/>
              </p:ext>
            </p:extLst>
          </p:nvPr>
        </p:nvGraphicFramePr>
        <p:xfrm>
          <a:off x="1110615" y="2412365"/>
          <a:ext cx="2724150" cy="765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351" name="Equation" r:id="rId8" imgW="1168200" imgH="330120" progId="Equation.DSMT4">
                  <p:embed/>
                </p:oleObj>
              </mc:Choice>
              <mc:Fallback>
                <p:oleObj name="Equation" r:id="rId8" imgW="1168200" imgH="330120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0615" y="2412365"/>
                        <a:ext cx="2724150" cy="765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5304" name="Text Box 8"/>
          <p:cNvSpPr txBox="1">
            <a:spLocks noChangeArrowheads="1"/>
          </p:cNvSpPr>
          <p:nvPr/>
        </p:nvSpPr>
        <p:spPr bwMode="auto">
          <a:xfrm>
            <a:off x="642882" y="3769263"/>
            <a:ext cx="7710543" cy="9787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20000"/>
              </a:lnSpc>
            </a:pPr>
            <a:r>
              <a:rPr kumimoji="1" lang="zh-CN" altLang="en-US" sz="2400" b="1" smtClean="0">
                <a:latin typeface="宋体" pitchFamily="2" charset="-122"/>
              </a:rPr>
              <a:t>    电</a:t>
            </a:r>
            <a:r>
              <a:rPr kumimoji="1" lang="zh-CN" altLang="en-US" sz="2400" b="1" dirty="0">
                <a:latin typeface="宋体" pitchFamily="2" charset="-122"/>
              </a:rPr>
              <a:t>荷</a:t>
            </a:r>
            <a:r>
              <a:rPr kumimoji="1" lang="en-US" altLang="zh-CN" sz="2400" i="1" dirty="0">
                <a:latin typeface="Times New Roman" pitchFamily="18" charset="0"/>
              </a:rPr>
              <a:t>q</a:t>
            </a:r>
            <a:r>
              <a:rPr kumimoji="1" lang="en-US" altLang="zh-CN" sz="2400" baseline="-25000" dirty="0">
                <a:latin typeface="Times New Roman" pitchFamily="18" charset="0"/>
              </a:rPr>
              <a:t>0</a:t>
            </a:r>
            <a:r>
              <a:rPr kumimoji="1" lang="zh-CN" altLang="en-US" sz="2400" b="1" dirty="0">
                <a:latin typeface="宋体" pitchFamily="2" charset="-122"/>
              </a:rPr>
              <a:t>在电场中某点的</a:t>
            </a:r>
            <a:r>
              <a:rPr kumimoji="1" lang="zh-CN" altLang="en-US" sz="2400" b="1" dirty="0">
                <a:solidFill>
                  <a:srgbClr val="FF0000"/>
                </a:solidFill>
                <a:latin typeface="宋体" pitchFamily="2" charset="-122"/>
              </a:rPr>
              <a:t>电势能</a:t>
            </a:r>
            <a:r>
              <a:rPr kumimoji="1" lang="zh-CN" altLang="en-US" sz="2400" b="1" dirty="0">
                <a:latin typeface="宋体" pitchFamily="2" charset="-122"/>
              </a:rPr>
              <a:t>，在数值上等于把它</a:t>
            </a:r>
            <a:r>
              <a:rPr kumimoji="1" lang="zh-CN" altLang="en-US" sz="2400" b="1" dirty="0">
                <a:solidFill>
                  <a:srgbClr val="FF0000"/>
                </a:solidFill>
                <a:latin typeface="宋体" pitchFamily="2" charset="-122"/>
              </a:rPr>
              <a:t>从该点</a:t>
            </a:r>
            <a:r>
              <a:rPr kumimoji="1" lang="zh-CN" altLang="en-US" sz="2400" b="1" dirty="0">
                <a:latin typeface="宋体" pitchFamily="2" charset="-122"/>
              </a:rPr>
              <a:t>移到</a:t>
            </a:r>
            <a:r>
              <a:rPr kumimoji="1" lang="zh-CN" altLang="en-US" sz="2400" b="1" dirty="0">
                <a:solidFill>
                  <a:srgbClr val="FF0000"/>
                </a:solidFill>
                <a:latin typeface="宋体" pitchFamily="2" charset="-122"/>
              </a:rPr>
              <a:t>零</a:t>
            </a:r>
            <a:r>
              <a:rPr kumimoji="1" lang="zh-CN" altLang="en-US" sz="2400" b="1">
                <a:solidFill>
                  <a:srgbClr val="FF0000"/>
                </a:solidFill>
                <a:latin typeface="宋体" pitchFamily="2" charset="-122"/>
              </a:rPr>
              <a:t>势</a:t>
            </a:r>
            <a:r>
              <a:rPr kumimoji="1" lang="zh-CN" altLang="en-US" sz="2400" b="1" smtClean="0">
                <a:solidFill>
                  <a:srgbClr val="FF0000"/>
                </a:solidFill>
                <a:latin typeface="宋体" pitchFamily="2" charset="-122"/>
              </a:rPr>
              <a:t>能点</a:t>
            </a:r>
            <a:r>
              <a:rPr kumimoji="1" lang="zh-CN" altLang="en-US" sz="2400" b="1" smtClean="0">
                <a:latin typeface="宋体" pitchFamily="2" charset="-122"/>
              </a:rPr>
              <a:t>的过程中静</a:t>
            </a:r>
            <a:r>
              <a:rPr kumimoji="1" lang="zh-CN" altLang="en-US" sz="2400" b="1" dirty="0">
                <a:latin typeface="宋体" pitchFamily="2" charset="-122"/>
              </a:rPr>
              <a:t>电场力所作的</a:t>
            </a:r>
            <a:r>
              <a:rPr kumimoji="1" lang="zh-CN" altLang="en-US" sz="2400" b="1" dirty="0">
                <a:solidFill>
                  <a:srgbClr val="FF0000"/>
                </a:solidFill>
                <a:latin typeface="宋体" pitchFamily="2" charset="-122"/>
              </a:rPr>
              <a:t>功</a:t>
            </a:r>
            <a:r>
              <a:rPr kumimoji="1" lang="en-US" altLang="zh-CN" sz="2400" b="1" dirty="0">
                <a:latin typeface="宋体" pitchFamily="2" charset="-122"/>
              </a:rPr>
              <a:t>.</a:t>
            </a:r>
          </a:p>
        </p:txBody>
      </p:sp>
      <p:grpSp>
        <p:nvGrpSpPr>
          <p:cNvPr id="6158" name="Group 28"/>
          <p:cNvGrpSpPr>
            <a:grpSpLocks/>
          </p:cNvGrpSpPr>
          <p:nvPr/>
        </p:nvGrpSpPr>
        <p:grpSpPr bwMode="auto">
          <a:xfrm>
            <a:off x="5082257" y="1584666"/>
            <a:ext cx="2569369" cy="1600200"/>
            <a:chOff x="3083" y="1296"/>
            <a:chExt cx="2158" cy="1344"/>
          </a:xfrm>
        </p:grpSpPr>
        <p:grpSp>
          <p:nvGrpSpPr>
            <p:cNvPr id="6159" name="Group 10"/>
            <p:cNvGrpSpPr>
              <a:grpSpLocks/>
            </p:cNvGrpSpPr>
            <p:nvPr/>
          </p:nvGrpSpPr>
          <p:grpSpPr bwMode="auto">
            <a:xfrm>
              <a:off x="3083" y="1296"/>
              <a:ext cx="2158" cy="1344"/>
              <a:chOff x="3131" y="2496"/>
              <a:chExt cx="2158" cy="1344"/>
            </a:xfrm>
          </p:grpSpPr>
          <p:sp>
            <p:nvSpPr>
              <p:cNvPr id="6167" name="Freeform 12"/>
              <p:cNvSpPr>
                <a:spLocks/>
              </p:cNvSpPr>
              <p:nvPr/>
            </p:nvSpPr>
            <p:spPr bwMode="auto">
              <a:xfrm>
                <a:off x="3216" y="2496"/>
                <a:ext cx="1488" cy="857"/>
              </a:xfrm>
              <a:custGeom>
                <a:avLst/>
                <a:gdLst>
                  <a:gd name="T0" fmla="*/ 0 w 1488"/>
                  <a:gd name="T1" fmla="*/ 527 h 1008"/>
                  <a:gd name="T2" fmla="*/ 384 w 1488"/>
                  <a:gd name="T3" fmla="*/ 476 h 1008"/>
                  <a:gd name="T4" fmla="*/ 720 w 1488"/>
                  <a:gd name="T5" fmla="*/ 401 h 1008"/>
                  <a:gd name="T6" fmla="*/ 960 w 1488"/>
                  <a:gd name="T7" fmla="*/ 302 h 1008"/>
                  <a:gd name="T8" fmla="*/ 1248 w 1488"/>
                  <a:gd name="T9" fmla="*/ 150 h 1008"/>
                  <a:gd name="T10" fmla="*/ 1488 w 1488"/>
                  <a:gd name="T11" fmla="*/ 0 h 100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488"/>
                  <a:gd name="T19" fmla="*/ 0 h 1008"/>
                  <a:gd name="T20" fmla="*/ 1488 w 1488"/>
                  <a:gd name="T21" fmla="*/ 1008 h 100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488" h="1008">
                    <a:moveTo>
                      <a:pt x="0" y="1008"/>
                    </a:moveTo>
                    <a:cubicBezTo>
                      <a:pt x="132" y="980"/>
                      <a:pt x="264" y="952"/>
                      <a:pt x="384" y="912"/>
                    </a:cubicBezTo>
                    <a:cubicBezTo>
                      <a:pt x="504" y="872"/>
                      <a:pt x="624" y="824"/>
                      <a:pt x="720" y="768"/>
                    </a:cubicBezTo>
                    <a:cubicBezTo>
                      <a:pt x="816" y="712"/>
                      <a:pt x="872" y="656"/>
                      <a:pt x="960" y="576"/>
                    </a:cubicBezTo>
                    <a:cubicBezTo>
                      <a:pt x="1048" y="496"/>
                      <a:pt x="1160" y="384"/>
                      <a:pt x="1248" y="288"/>
                    </a:cubicBezTo>
                    <a:cubicBezTo>
                      <a:pt x="1336" y="192"/>
                      <a:pt x="1448" y="48"/>
                      <a:pt x="1488" y="0"/>
                    </a:cubicBezTo>
                  </a:path>
                </a:pathLst>
              </a:custGeom>
              <a:noFill/>
              <a:ln w="19050">
                <a:solidFill>
                  <a:srgbClr val="CC0099"/>
                </a:solidFill>
                <a:round/>
                <a:headEnd/>
                <a:tailEnd type="triangle" w="sm" len="lg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168" name="Freeform 13"/>
              <p:cNvSpPr>
                <a:spLocks/>
              </p:cNvSpPr>
              <p:nvPr/>
            </p:nvSpPr>
            <p:spPr bwMode="auto">
              <a:xfrm>
                <a:off x="3168" y="2979"/>
                <a:ext cx="2064" cy="638"/>
              </a:xfrm>
              <a:custGeom>
                <a:avLst/>
                <a:gdLst>
                  <a:gd name="T0" fmla="*/ 0 w 2064"/>
                  <a:gd name="T1" fmla="*/ 491 h 696"/>
                  <a:gd name="T2" fmla="*/ 336 w 2064"/>
                  <a:gd name="T3" fmla="*/ 390 h 696"/>
                  <a:gd name="T4" fmla="*/ 720 w 2064"/>
                  <a:gd name="T5" fmla="*/ 255 h 696"/>
                  <a:gd name="T6" fmla="*/ 1056 w 2064"/>
                  <a:gd name="T7" fmla="*/ 164 h 696"/>
                  <a:gd name="T8" fmla="*/ 1480 w 2064"/>
                  <a:gd name="T9" fmla="*/ 62 h 696"/>
                  <a:gd name="T10" fmla="*/ 1920 w 2064"/>
                  <a:gd name="T11" fmla="*/ 17 h 696"/>
                  <a:gd name="T12" fmla="*/ 2064 w 2064"/>
                  <a:gd name="T13" fmla="*/ 0 h 69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2064"/>
                  <a:gd name="T22" fmla="*/ 0 h 696"/>
                  <a:gd name="T23" fmla="*/ 2064 w 2064"/>
                  <a:gd name="T24" fmla="*/ 696 h 69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2064" h="696">
                    <a:moveTo>
                      <a:pt x="0" y="696"/>
                    </a:moveTo>
                    <a:cubicBezTo>
                      <a:pt x="108" y="652"/>
                      <a:pt x="216" y="608"/>
                      <a:pt x="336" y="552"/>
                    </a:cubicBezTo>
                    <a:cubicBezTo>
                      <a:pt x="456" y="496"/>
                      <a:pt x="600" y="413"/>
                      <a:pt x="720" y="360"/>
                    </a:cubicBezTo>
                    <a:cubicBezTo>
                      <a:pt x="840" y="307"/>
                      <a:pt x="929" y="277"/>
                      <a:pt x="1056" y="232"/>
                    </a:cubicBezTo>
                    <a:cubicBezTo>
                      <a:pt x="1183" y="187"/>
                      <a:pt x="1336" y="123"/>
                      <a:pt x="1480" y="88"/>
                    </a:cubicBezTo>
                    <a:cubicBezTo>
                      <a:pt x="1624" y="53"/>
                      <a:pt x="1823" y="39"/>
                      <a:pt x="1920" y="24"/>
                    </a:cubicBezTo>
                    <a:cubicBezTo>
                      <a:pt x="2017" y="9"/>
                      <a:pt x="2034" y="5"/>
                      <a:pt x="2064" y="0"/>
                    </a:cubicBezTo>
                  </a:path>
                </a:pathLst>
              </a:custGeom>
              <a:noFill/>
              <a:ln w="19050">
                <a:solidFill>
                  <a:srgbClr val="CC0099"/>
                </a:solidFill>
                <a:round/>
                <a:headEnd/>
                <a:tailEnd type="triangle" w="sm" len="lg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169" name="Freeform 14"/>
              <p:cNvSpPr>
                <a:spLocks/>
              </p:cNvSpPr>
              <p:nvPr/>
            </p:nvSpPr>
            <p:spPr bwMode="auto">
              <a:xfrm>
                <a:off x="3360" y="3537"/>
                <a:ext cx="1872" cy="303"/>
              </a:xfrm>
              <a:custGeom>
                <a:avLst/>
                <a:gdLst>
                  <a:gd name="T0" fmla="*/ 0 w 2112"/>
                  <a:gd name="T1" fmla="*/ 57 h 528"/>
                  <a:gd name="T2" fmla="*/ 237 w 2112"/>
                  <a:gd name="T3" fmla="*/ 21 h 528"/>
                  <a:gd name="T4" fmla="*/ 503 w 2112"/>
                  <a:gd name="T5" fmla="*/ 5 h 528"/>
                  <a:gd name="T6" fmla="*/ 799 w 2112"/>
                  <a:gd name="T7" fmla="*/ 0 h 528"/>
                  <a:gd name="T8" fmla="*/ 1037 w 2112"/>
                  <a:gd name="T9" fmla="*/ 5 h 528"/>
                  <a:gd name="T10" fmla="*/ 1303 w 2112"/>
                  <a:gd name="T11" fmla="*/ 10 h 52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112"/>
                  <a:gd name="T19" fmla="*/ 0 h 528"/>
                  <a:gd name="T20" fmla="*/ 2112 w 2112"/>
                  <a:gd name="T21" fmla="*/ 528 h 52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112" h="528">
                    <a:moveTo>
                      <a:pt x="0" y="528"/>
                    </a:moveTo>
                    <a:cubicBezTo>
                      <a:pt x="136" y="396"/>
                      <a:pt x="248" y="272"/>
                      <a:pt x="384" y="192"/>
                    </a:cubicBezTo>
                    <a:cubicBezTo>
                      <a:pt x="520" y="112"/>
                      <a:pt x="664" y="80"/>
                      <a:pt x="816" y="48"/>
                    </a:cubicBezTo>
                    <a:cubicBezTo>
                      <a:pt x="968" y="16"/>
                      <a:pt x="1152" y="0"/>
                      <a:pt x="1296" y="0"/>
                    </a:cubicBezTo>
                    <a:cubicBezTo>
                      <a:pt x="1440" y="0"/>
                      <a:pt x="1544" y="32"/>
                      <a:pt x="1680" y="48"/>
                    </a:cubicBezTo>
                    <a:cubicBezTo>
                      <a:pt x="1816" y="64"/>
                      <a:pt x="2040" y="88"/>
                      <a:pt x="2112" y="96"/>
                    </a:cubicBezTo>
                  </a:path>
                </a:pathLst>
              </a:custGeom>
              <a:noFill/>
              <a:ln w="19050">
                <a:solidFill>
                  <a:srgbClr val="CC0099"/>
                </a:solidFill>
                <a:round/>
                <a:headEnd/>
                <a:tailEnd type="triangle" w="sm" len="lg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170" name="Freeform 15"/>
              <p:cNvSpPr>
                <a:spLocks/>
              </p:cNvSpPr>
              <p:nvPr/>
            </p:nvSpPr>
            <p:spPr bwMode="auto">
              <a:xfrm rot="-1671148">
                <a:off x="3131" y="2718"/>
                <a:ext cx="1104" cy="192"/>
              </a:xfrm>
              <a:custGeom>
                <a:avLst/>
                <a:gdLst>
                  <a:gd name="T0" fmla="*/ 0 w 1104"/>
                  <a:gd name="T1" fmla="*/ 7 h 544"/>
                  <a:gd name="T2" fmla="*/ 144 w 1104"/>
                  <a:gd name="T3" fmla="*/ 7 h 544"/>
                  <a:gd name="T4" fmla="*/ 432 w 1104"/>
                  <a:gd name="T5" fmla="*/ 8 h 544"/>
                  <a:gd name="T6" fmla="*/ 768 w 1104"/>
                  <a:gd name="T7" fmla="*/ 6 h 544"/>
                  <a:gd name="T8" fmla="*/ 1104 w 1104"/>
                  <a:gd name="T9" fmla="*/ 0 h 54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04"/>
                  <a:gd name="T16" fmla="*/ 0 h 544"/>
                  <a:gd name="T17" fmla="*/ 1104 w 1104"/>
                  <a:gd name="T18" fmla="*/ 544 h 54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04" h="544">
                    <a:moveTo>
                      <a:pt x="0" y="432"/>
                    </a:moveTo>
                    <a:cubicBezTo>
                      <a:pt x="36" y="448"/>
                      <a:pt x="72" y="464"/>
                      <a:pt x="144" y="480"/>
                    </a:cubicBezTo>
                    <a:cubicBezTo>
                      <a:pt x="216" y="496"/>
                      <a:pt x="328" y="544"/>
                      <a:pt x="432" y="528"/>
                    </a:cubicBezTo>
                    <a:cubicBezTo>
                      <a:pt x="536" y="512"/>
                      <a:pt x="656" y="472"/>
                      <a:pt x="768" y="384"/>
                    </a:cubicBezTo>
                    <a:cubicBezTo>
                      <a:pt x="880" y="296"/>
                      <a:pt x="1048" y="64"/>
                      <a:pt x="1104" y="0"/>
                    </a:cubicBezTo>
                  </a:path>
                </a:pathLst>
              </a:custGeom>
              <a:noFill/>
              <a:ln w="19050">
                <a:solidFill>
                  <a:srgbClr val="CC0099"/>
                </a:solidFill>
                <a:round/>
                <a:headEnd/>
                <a:tailEnd type="triangle" w="sm" len="lg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aphicFrame>
            <p:nvGraphicFramePr>
              <p:cNvPr id="6154" name="Object 16"/>
              <p:cNvGraphicFramePr>
                <a:graphicFrameLocks noChangeAspect="1"/>
              </p:cNvGraphicFramePr>
              <p:nvPr/>
            </p:nvGraphicFramePr>
            <p:xfrm>
              <a:off x="5040" y="3105"/>
              <a:ext cx="249" cy="28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03352" name="Equation" r:id="rId10" imgW="152280" imgH="190440" progId="Equation.3">
                      <p:embed/>
                    </p:oleObj>
                  </mc:Choice>
                  <mc:Fallback>
                    <p:oleObj name="Equation" r:id="rId10" imgW="152280" imgH="190440" progId="Equation.3">
                      <p:embed/>
                      <p:pic>
                        <p:nvPicPr>
                          <p:cNvPr id="0" name="Object 1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1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040" y="3105"/>
                            <a:ext cx="249" cy="288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6160" name="Group 17"/>
            <p:cNvGrpSpPr>
              <a:grpSpLocks/>
            </p:cNvGrpSpPr>
            <p:nvPr/>
          </p:nvGrpSpPr>
          <p:grpSpPr bwMode="auto">
            <a:xfrm>
              <a:off x="3648" y="1693"/>
              <a:ext cx="1319" cy="872"/>
              <a:chOff x="3648" y="1703"/>
              <a:chExt cx="1319" cy="872"/>
            </a:xfrm>
          </p:grpSpPr>
          <p:graphicFrame>
            <p:nvGraphicFramePr>
              <p:cNvPr id="6152" name="Object 18"/>
              <p:cNvGraphicFramePr>
                <a:graphicFrameLocks noChangeAspect="1"/>
              </p:cNvGraphicFramePr>
              <p:nvPr/>
            </p:nvGraphicFramePr>
            <p:xfrm>
              <a:off x="3648" y="2208"/>
              <a:ext cx="367" cy="36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03353" name="Equation" r:id="rId12" imgW="241200" imgH="241200" progId="Equation.3">
                      <p:embed/>
                    </p:oleObj>
                  </mc:Choice>
                  <mc:Fallback>
                    <p:oleObj name="Equation" r:id="rId12" imgW="241200" imgH="241200" progId="Equation.3">
                      <p:embed/>
                      <p:pic>
                        <p:nvPicPr>
                          <p:cNvPr id="0" name="Object 18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3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648" y="2208"/>
                            <a:ext cx="367" cy="367"/>
                          </a:xfrm>
                          <a:prstGeom prst="rect">
                            <a:avLst/>
                          </a:prstGeom>
                          <a:solidFill>
                            <a:schemeClr val="bg1"/>
                          </a:solidFill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6153" name="Object 19"/>
              <p:cNvGraphicFramePr>
                <a:graphicFrameLocks noChangeAspect="1"/>
              </p:cNvGraphicFramePr>
              <p:nvPr/>
            </p:nvGraphicFramePr>
            <p:xfrm>
              <a:off x="4561" y="1703"/>
              <a:ext cx="406" cy="38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03354" name="Equation" r:id="rId14" imgW="253800" imgH="241200" progId="Equation.3">
                      <p:embed/>
                    </p:oleObj>
                  </mc:Choice>
                  <mc:Fallback>
                    <p:oleObj name="Equation" r:id="rId14" imgW="253800" imgH="241200" progId="Equation.3">
                      <p:embed/>
                      <p:pic>
                        <p:nvPicPr>
                          <p:cNvPr id="0" name="Object 19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561" y="1703"/>
                            <a:ext cx="406" cy="386"/>
                          </a:xfrm>
                          <a:prstGeom prst="rect">
                            <a:avLst/>
                          </a:prstGeom>
                          <a:solidFill>
                            <a:schemeClr val="bg1"/>
                          </a:solidFill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6161" name="Group 20"/>
            <p:cNvGrpSpPr>
              <a:grpSpLocks/>
            </p:cNvGrpSpPr>
            <p:nvPr/>
          </p:nvGrpSpPr>
          <p:grpSpPr bwMode="auto">
            <a:xfrm>
              <a:off x="3244" y="1375"/>
              <a:ext cx="1633" cy="1136"/>
              <a:chOff x="3244" y="1385"/>
              <a:chExt cx="1633" cy="1136"/>
            </a:xfrm>
          </p:grpSpPr>
          <p:sp>
            <p:nvSpPr>
              <p:cNvPr id="6162" name="Arc 21"/>
              <p:cNvSpPr>
                <a:spLocks/>
              </p:cNvSpPr>
              <p:nvPr/>
            </p:nvSpPr>
            <p:spPr bwMode="auto">
              <a:xfrm flipH="1">
                <a:off x="3552" y="1679"/>
                <a:ext cx="960" cy="675"/>
              </a:xfrm>
              <a:custGeom>
                <a:avLst/>
                <a:gdLst>
                  <a:gd name="T0" fmla="*/ 0 w 21600"/>
                  <a:gd name="T1" fmla="*/ 0 h 22080"/>
                  <a:gd name="T2" fmla="*/ 0 w 21600"/>
                  <a:gd name="T3" fmla="*/ 0 h 22080"/>
                  <a:gd name="T4" fmla="*/ 0 w 21600"/>
                  <a:gd name="T5" fmla="*/ 0 h 2208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2080"/>
                  <a:gd name="T11" fmla="*/ 21600 w 21600"/>
                  <a:gd name="T12" fmla="*/ 22080 h 2208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208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cubicBezTo>
                      <a:pt x="21600" y="21760"/>
                      <a:pt x="21598" y="21920"/>
                      <a:pt x="21594" y="22079"/>
                    </a:cubicBezTo>
                  </a:path>
                  <a:path w="21600" h="2208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cubicBezTo>
                      <a:pt x="21600" y="21760"/>
                      <a:pt x="21598" y="21920"/>
                      <a:pt x="21594" y="22079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38100">
                <a:solidFill>
                  <a:srgbClr val="FF0000"/>
                </a:solidFill>
                <a:prstDash val="sysDash"/>
                <a:round/>
                <a:headEnd/>
                <a:tailEnd type="none" w="sm" len="lg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163" name="Line 22"/>
              <p:cNvSpPr>
                <a:spLocks noChangeShapeType="1"/>
              </p:cNvSpPr>
              <p:nvPr/>
            </p:nvSpPr>
            <p:spPr bwMode="auto">
              <a:xfrm flipV="1">
                <a:off x="3924" y="1776"/>
                <a:ext cx="96" cy="46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 type="stealth" w="lg" len="lg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164" name="Oval 23"/>
              <p:cNvSpPr>
                <a:spLocks noChangeArrowheads="1"/>
              </p:cNvSpPr>
              <p:nvPr/>
            </p:nvSpPr>
            <p:spPr bwMode="auto">
              <a:xfrm>
                <a:off x="3552" y="2352"/>
                <a:ext cx="48" cy="45"/>
              </a:xfrm>
              <a:prstGeom prst="ellipse">
                <a:avLst/>
              </a:prstGeom>
              <a:solidFill>
                <a:srgbClr val="FF505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165" name="Oval 24"/>
              <p:cNvSpPr>
                <a:spLocks noChangeArrowheads="1"/>
              </p:cNvSpPr>
              <p:nvPr/>
            </p:nvSpPr>
            <p:spPr bwMode="auto">
              <a:xfrm>
                <a:off x="4512" y="1653"/>
                <a:ext cx="48" cy="46"/>
              </a:xfrm>
              <a:prstGeom prst="ellipse">
                <a:avLst/>
              </a:prstGeom>
              <a:solidFill>
                <a:srgbClr val="FF505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aphicFrame>
            <p:nvGraphicFramePr>
              <p:cNvPr id="6149" name="Object 25"/>
              <p:cNvGraphicFramePr>
                <a:graphicFrameLocks noChangeAspect="1"/>
              </p:cNvGraphicFramePr>
              <p:nvPr/>
            </p:nvGraphicFramePr>
            <p:xfrm>
              <a:off x="3244" y="2202"/>
              <a:ext cx="308" cy="319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03355" name="Equation" r:id="rId16" imgW="152280" imgH="164880" progId="Equation.3">
                      <p:embed/>
                    </p:oleObj>
                  </mc:Choice>
                  <mc:Fallback>
                    <p:oleObj name="Equation" r:id="rId16" imgW="152280" imgH="164880" progId="Equation.3">
                      <p:embed/>
                      <p:pic>
                        <p:nvPicPr>
                          <p:cNvPr id="0" name="Object 25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244" y="2202"/>
                            <a:ext cx="308" cy="319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6150" name="Object 26"/>
              <p:cNvGraphicFramePr>
                <a:graphicFrameLocks noChangeAspect="1"/>
              </p:cNvGraphicFramePr>
              <p:nvPr/>
            </p:nvGraphicFramePr>
            <p:xfrm>
              <a:off x="3984" y="1728"/>
              <a:ext cx="94" cy="9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03356" name="Clip" r:id="rId18" imgW="380852" imgH="390270" progId="">
                      <p:embed/>
                    </p:oleObj>
                  </mc:Choice>
                  <mc:Fallback>
                    <p:oleObj name="Clip" r:id="rId18" imgW="380852" imgH="390270" progId="">
                      <p:embed/>
                      <p:pic>
                        <p:nvPicPr>
                          <p:cNvPr id="0" name="Object 2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9">
                            <a:lum bright="12000" contrast="24000"/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984" y="1728"/>
                            <a:ext cx="94" cy="96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6151" name="Object 27"/>
              <p:cNvGraphicFramePr>
                <a:graphicFrameLocks noChangeAspect="1"/>
              </p:cNvGraphicFramePr>
              <p:nvPr/>
            </p:nvGraphicFramePr>
            <p:xfrm>
              <a:off x="4608" y="1385"/>
              <a:ext cx="269" cy="27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03357" name="Equation" r:id="rId20" imgW="152280" imgH="164880" progId="Equation.3">
                      <p:embed/>
                    </p:oleObj>
                  </mc:Choice>
                  <mc:Fallback>
                    <p:oleObj name="Equation" r:id="rId20" imgW="152280" imgH="164880" progId="Equation.3">
                      <p:embed/>
                      <p:pic>
                        <p:nvPicPr>
                          <p:cNvPr id="0" name="Object 27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1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608" y="1385"/>
                            <a:ext cx="269" cy="278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sp>
        <p:nvSpPr>
          <p:cNvPr id="27" name="Text Box 5"/>
          <p:cNvSpPr txBox="1">
            <a:spLocks noChangeArrowheads="1"/>
          </p:cNvSpPr>
          <p:nvPr/>
        </p:nvSpPr>
        <p:spPr bwMode="auto">
          <a:xfrm>
            <a:off x="642882" y="2578579"/>
            <a:ext cx="62865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b="1" smtClean="0">
                <a:latin typeface="Times New Roman" pitchFamily="18" charset="0"/>
              </a:rPr>
              <a:t>则</a:t>
            </a:r>
            <a:endParaRPr kumimoji="1" lang="zh-CN" altLang="en-US" sz="2400" b="1" dirty="0">
              <a:latin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55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500"/>
                                        <p:tgtEl>
                                          <p:spTgt spid="55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5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8" dur="500"/>
                                        <p:tgtEl>
                                          <p:spTgt spid="55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23" dur="500"/>
                                        <p:tgtEl>
                                          <p:spTgt spid="55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301" grpId="0" autoUpdateAnimBg="0"/>
      <p:bldP spid="55304" grpId="0" autoUpdateAnimBg="0"/>
      <p:bldP spid="27" grpId="0" autoUpdateAnimBg="0"/>
    </p:bldLst>
  </p:timing>
</p:sld>
</file>

<file path=ppt/theme/theme1.xml><?xml version="1.0" encoding="utf-8"?>
<a:theme xmlns:a="http://schemas.openxmlformats.org/drawingml/2006/main" name="1_默认设计模板">
  <a:themeElements>
    <a:clrScheme name="1_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第六版母版">
  <a:themeElements>
    <a:clrScheme name="1_第六版母版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1_第六版母版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第六版母版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场景型模板">
  <a:themeElements>
    <a:clrScheme name="自定义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70C0"/>
      </a:hlink>
      <a:folHlink>
        <a:srgbClr val="7030A0"/>
      </a:folHlink>
    </a:clrScheme>
    <a:fontScheme name="场景型模板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宋体" pitchFamily="2" charset="-122"/>
          </a:defRPr>
        </a:defPPr>
      </a:lstStyle>
    </a:lnDef>
  </a:objectDefaults>
  <a:extraClrSchemeLst>
    <a:extraClrScheme>
      <a:clrScheme name="场景型模板 1">
        <a:dk1>
          <a:srgbClr val="333333"/>
        </a:dk1>
        <a:lt1>
          <a:srgbClr val="A9BDA9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D1DBD1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场景型模板 2">
        <a:dk1>
          <a:srgbClr val="333333"/>
        </a:dk1>
        <a:lt1>
          <a:srgbClr val="FFFFFF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FFFFFF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场景型模板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37373"/>
        </a:accent6>
        <a:hlink>
          <a:srgbClr val="B2B2B2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ppt母版">
  <a:themeElements>
    <a:clrScheme name="自定义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70C0"/>
      </a:hlink>
      <a:folHlink>
        <a:srgbClr val="7030A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2336</TotalTime>
  <Words>1081</Words>
  <Application>Microsoft Office PowerPoint</Application>
  <PresentationFormat>全屏显示(16:9)</PresentationFormat>
  <Paragraphs>196</Paragraphs>
  <Slides>39</Slides>
  <Notes>6</Notes>
  <HiddenSlides>0</HiddenSlides>
  <MMClips>0</MMClips>
  <ScaleCrop>false</ScaleCrop>
  <HeadingPairs>
    <vt:vector size="8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4</vt:i4>
      </vt:variant>
      <vt:variant>
        <vt:lpstr>嵌入 OLE 服务器</vt:lpstr>
      </vt:variant>
      <vt:variant>
        <vt:i4>4</vt:i4>
      </vt:variant>
      <vt:variant>
        <vt:lpstr>幻灯片标题</vt:lpstr>
      </vt:variant>
      <vt:variant>
        <vt:i4>39</vt:i4>
      </vt:variant>
    </vt:vector>
  </HeadingPairs>
  <TitlesOfParts>
    <vt:vector size="58" baseType="lpstr">
      <vt:lpstr>Monotype Sorts</vt:lpstr>
      <vt:lpstr>黑体</vt:lpstr>
      <vt:lpstr>楷体</vt:lpstr>
      <vt:lpstr>楷体_GB2312</vt:lpstr>
      <vt:lpstr>宋体</vt:lpstr>
      <vt:lpstr>Arial</vt:lpstr>
      <vt:lpstr>Calibri</vt:lpstr>
      <vt:lpstr>Symbol</vt:lpstr>
      <vt:lpstr>Tahoma</vt:lpstr>
      <vt:lpstr>Times New Roman</vt:lpstr>
      <vt:lpstr>Wingdings</vt:lpstr>
      <vt:lpstr>1_默认设计模板</vt:lpstr>
      <vt:lpstr>1_第六版母版</vt:lpstr>
      <vt:lpstr>场景型模板</vt:lpstr>
      <vt:lpstr>ppt母版</vt:lpstr>
      <vt:lpstr>Equation</vt:lpstr>
      <vt:lpstr>公式</vt:lpstr>
      <vt:lpstr>Clip</vt:lpstr>
      <vt:lpstr>MathType 6.7 Equation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zyjy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大  学  物  理</dc:title>
  <dc:creator>chenjian</dc:creator>
  <cp:lastModifiedBy>Administrator</cp:lastModifiedBy>
  <cp:revision>323</cp:revision>
  <dcterms:created xsi:type="dcterms:W3CDTF">2005-09-11T15:39:18Z</dcterms:created>
  <dcterms:modified xsi:type="dcterms:W3CDTF">2024-04-12T15:24:12Z</dcterms:modified>
</cp:coreProperties>
</file>